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518"/>
    <a:srgbClr val="002060"/>
    <a:srgbClr val="FFDD96"/>
    <a:srgbClr val="F2F2F2"/>
    <a:srgbClr val="008A8B"/>
    <a:srgbClr val="FFFFFF"/>
    <a:srgbClr val="FFF2CC"/>
    <a:srgbClr val="FFE699"/>
    <a:srgbClr val="F8CBAD"/>
    <a:srgbClr val="ED6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6" autoAdjust="0"/>
    <p:restoredTop sz="94660"/>
  </p:normalViewPr>
  <p:slideViewPr>
    <p:cSldViewPr snapToGrid="0">
      <p:cViewPr>
        <p:scale>
          <a:sx n="75" d="100"/>
          <a:sy n="75" d="100"/>
        </p:scale>
        <p:origin x="1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경 이" userId="a31e3f6e795d8262" providerId="LiveId" clId="{0D40B201-81C3-4CE5-AB39-755E3ED417A4}"/>
    <pc:docChg chg="undo custSel addSld delSld modSld sldOrd">
      <pc:chgData name="태경 이" userId="a31e3f6e795d8262" providerId="LiveId" clId="{0D40B201-81C3-4CE5-AB39-755E3ED417A4}" dt="2023-09-07T23:58:22.654" v="3030" actId="1076"/>
      <pc:docMkLst>
        <pc:docMk/>
      </pc:docMkLst>
      <pc:sldChg chg="modSp mod">
        <pc:chgData name="태경 이" userId="a31e3f6e795d8262" providerId="LiveId" clId="{0D40B201-81C3-4CE5-AB39-755E3ED417A4}" dt="2023-09-07T22:13:59.177" v="2148" actId="1037"/>
        <pc:sldMkLst>
          <pc:docMk/>
          <pc:sldMk cId="4089036614" sldId="256"/>
        </pc:sldMkLst>
        <pc:spChg chg="mod">
          <ac:chgData name="태경 이" userId="a31e3f6e795d8262" providerId="LiveId" clId="{0D40B201-81C3-4CE5-AB39-755E3ED417A4}" dt="2023-09-07T22:13:59.177" v="2148" actId="1037"/>
          <ac:spMkLst>
            <pc:docMk/>
            <pc:sldMk cId="4089036614" sldId="256"/>
            <ac:spMk id="23" creationId="{5CAC8357-134B-778F-E7A0-CA9F9139E4D2}"/>
          </ac:spMkLst>
        </pc:spChg>
      </pc:sldChg>
      <pc:sldChg chg="addSp delSp modSp mod">
        <pc:chgData name="태경 이" userId="a31e3f6e795d8262" providerId="LiveId" clId="{0D40B201-81C3-4CE5-AB39-755E3ED417A4}" dt="2023-09-07T19:33:48.804" v="303" actId="207"/>
        <pc:sldMkLst>
          <pc:docMk/>
          <pc:sldMk cId="2578299354" sldId="257"/>
        </pc:sldMkLst>
        <pc:spChg chg="add mod">
          <ac:chgData name="태경 이" userId="a31e3f6e795d8262" providerId="LiveId" clId="{0D40B201-81C3-4CE5-AB39-755E3ED417A4}" dt="2023-09-07T19:29:21.707" v="217" actId="1076"/>
          <ac:spMkLst>
            <pc:docMk/>
            <pc:sldMk cId="2578299354" sldId="257"/>
            <ac:spMk id="33" creationId="{402ED8E5-9FDE-EDA9-4451-3716F493510A}"/>
          </ac:spMkLst>
        </pc:spChg>
        <pc:spChg chg="add mod">
          <ac:chgData name="태경 이" userId="a31e3f6e795d8262" providerId="LiveId" clId="{0D40B201-81C3-4CE5-AB39-755E3ED417A4}" dt="2023-09-07T19:32:00.315" v="293" actId="1076"/>
          <ac:spMkLst>
            <pc:docMk/>
            <pc:sldMk cId="2578299354" sldId="257"/>
            <ac:spMk id="34" creationId="{6261C608-E7BF-A95B-E1FB-505B9C66E8F3}"/>
          </ac:spMkLst>
        </pc:spChg>
        <pc:spChg chg="add mod">
          <ac:chgData name="태경 이" userId="a31e3f6e795d8262" providerId="LiveId" clId="{0D40B201-81C3-4CE5-AB39-755E3ED417A4}" dt="2023-09-07T19:29:30.937" v="220" actId="1076"/>
          <ac:spMkLst>
            <pc:docMk/>
            <pc:sldMk cId="2578299354" sldId="257"/>
            <ac:spMk id="35" creationId="{6915A08F-0B87-63A1-FFF0-982531D693C2}"/>
          </ac:spMkLst>
        </pc:spChg>
        <pc:spChg chg="mod topLvl">
          <ac:chgData name="태경 이" userId="a31e3f6e795d8262" providerId="LiveId" clId="{0D40B201-81C3-4CE5-AB39-755E3ED417A4}" dt="2023-09-07T19:29:39.851" v="221" actId="165"/>
          <ac:spMkLst>
            <pc:docMk/>
            <pc:sldMk cId="2578299354" sldId="257"/>
            <ac:spMk id="37" creationId="{53FCD8E8-D246-A2F9-322F-5F49C828AD8D}"/>
          </ac:spMkLst>
        </pc:spChg>
        <pc:spChg chg="mod topLvl">
          <ac:chgData name="태경 이" userId="a31e3f6e795d8262" providerId="LiveId" clId="{0D40B201-81C3-4CE5-AB39-755E3ED417A4}" dt="2023-09-07T19:29:39.851" v="221" actId="165"/>
          <ac:spMkLst>
            <pc:docMk/>
            <pc:sldMk cId="2578299354" sldId="257"/>
            <ac:spMk id="38" creationId="{D9C74038-366B-E018-0D23-E1F43E9932A6}"/>
          </ac:spMkLst>
        </pc:spChg>
        <pc:spChg chg="mod topLvl">
          <ac:chgData name="태경 이" userId="a31e3f6e795d8262" providerId="LiveId" clId="{0D40B201-81C3-4CE5-AB39-755E3ED417A4}" dt="2023-09-07T19:29:39.851" v="221" actId="165"/>
          <ac:spMkLst>
            <pc:docMk/>
            <pc:sldMk cId="2578299354" sldId="257"/>
            <ac:spMk id="39" creationId="{65D2DE62-79FC-F06A-5A79-952583EF0FC3}"/>
          </ac:spMkLst>
        </pc:spChg>
        <pc:spChg chg="mod topLvl">
          <ac:chgData name="태경 이" userId="a31e3f6e795d8262" providerId="LiveId" clId="{0D40B201-81C3-4CE5-AB39-755E3ED417A4}" dt="2023-09-07T19:29:39.851" v="221" actId="165"/>
          <ac:spMkLst>
            <pc:docMk/>
            <pc:sldMk cId="2578299354" sldId="257"/>
            <ac:spMk id="40" creationId="{D094FAD4-0C3A-A475-A5DD-156F3903DC46}"/>
          </ac:spMkLst>
        </pc:spChg>
        <pc:spChg chg="mod topLvl">
          <ac:chgData name="태경 이" userId="a31e3f6e795d8262" providerId="LiveId" clId="{0D40B201-81C3-4CE5-AB39-755E3ED417A4}" dt="2023-09-07T19:29:39.851" v="221" actId="165"/>
          <ac:spMkLst>
            <pc:docMk/>
            <pc:sldMk cId="2578299354" sldId="257"/>
            <ac:spMk id="41" creationId="{9008F2E8-C3E7-6C97-F3F1-EF217B9E8DB9}"/>
          </ac:spMkLst>
        </pc:spChg>
        <pc:spChg chg="add mod">
          <ac:chgData name="태경 이" userId="a31e3f6e795d8262" providerId="LiveId" clId="{0D40B201-81C3-4CE5-AB39-755E3ED417A4}" dt="2023-09-07T19:30:31.440" v="258" actId="1076"/>
          <ac:spMkLst>
            <pc:docMk/>
            <pc:sldMk cId="2578299354" sldId="257"/>
            <ac:spMk id="42" creationId="{4555BF4A-36A9-FD6B-54DE-E4FBBF7CE150}"/>
          </ac:spMkLst>
        </pc:spChg>
        <pc:spChg chg="add mod">
          <ac:chgData name="태경 이" userId="a31e3f6e795d8262" providerId="LiveId" clId="{0D40B201-81C3-4CE5-AB39-755E3ED417A4}" dt="2023-09-07T19:33:48.804" v="303" actId="207"/>
          <ac:spMkLst>
            <pc:docMk/>
            <pc:sldMk cId="2578299354" sldId="257"/>
            <ac:spMk id="43" creationId="{C541436D-01C1-37DD-4B4E-2599326D40A9}"/>
          </ac:spMkLst>
        </pc:spChg>
        <pc:grpChg chg="del">
          <ac:chgData name="태경 이" userId="a31e3f6e795d8262" providerId="LiveId" clId="{0D40B201-81C3-4CE5-AB39-755E3ED417A4}" dt="2023-09-07T19:25:06.935" v="0" actId="478"/>
          <ac:grpSpMkLst>
            <pc:docMk/>
            <pc:sldMk cId="2578299354" sldId="257"/>
            <ac:grpSpMk id="27" creationId="{F9FCEC72-E4B0-2821-4D81-6B1E158D7A98}"/>
          </ac:grpSpMkLst>
        </pc:grpChg>
        <pc:grpChg chg="add del mod ord">
          <ac:chgData name="태경 이" userId="a31e3f6e795d8262" providerId="LiveId" clId="{0D40B201-81C3-4CE5-AB39-755E3ED417A4}" dt="2023-09-07T19:29:39.851" v="221" actId="165"/>
          <ac:grpSpMkLst>
            <pc:docMk/>
            <pc:sldMk cId="2578299354" sldId="257"/>
            <ac:grpSpMk id="36" creationId="{3C1A2AF6-4366-B116-7F74-2603705C146E}"/>
          </ac:grpSpMkLst>
        </pc:grpChg>
        <pc:picChg chg="add mod">
          <ac:chgData name="태경 이" userId="a31e3f6e795d8262" providerId="LiveId" clId="{0D40B201-81C3-4CE5-AB39-755E3ED417A4}" dt="2023-09-07T19:32:04.317" v="294" actId="1076"/>
          <ac:picMkLst>
            <pc:docMk/>
            <pc:sldMk cId="2578299354" sldId="257"/>
            <ac:picMk id="44" creationId="{860331E2-D928-E54B-44E8-5747102BDBA0}"/>
          </ac:picMkLst>
        </pc:picChg>
        <pc:picChg chg="add mod">
          <ac:chgData name="태경 이" userId="a31e3f6e795d8262" providerId="LiveId" clId="{0D40B201-81C3-4CE5-AB39-755E3ED417A4}" dt="2023-09-07T19:33:25.104" v="299" actId="207"/>
          <ac:picMkLst>
            <pc:docMk/>
            <pc:sldMk cId="2578299354" sldId="257"/>
            <ac:picMk id="46" creationId="{96143985-05C9-2A3B-AF03-EEACC6EEEDFA}"/>
          </ac:picMkLst>
        </pc:picChg>
      </pc:sldChg>
      <pc:sldChg chg="addSp delSp modSp mod">
        <pc:chgData name="태경 이" userId="a31e3f6e795d8262" providerId="LiveId" clId="{0D40B201-81C3-4CE5-AB39-755E3ED417A4}" dt="2023-09-07T21:44:46.092" v="1424" actId="1076"/>
        <pc:sldMkLst>
          <pc:docMk/>
          <pc:sldMk cId="4071118439" sldId="260"/>
        </pc:sldMkLst>
        <pc:spChg chg="mod or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6" creationId="{9EE99575-6377-84CC-B6E3-E1F77871490C}"/>
          </ac:spMkLst>
        </pc:spChg>
        <pc:spChg chg="mod">
          <ac:chgData name="태경 이" userId="a31e3f6e795d8262" providerId="LiveId" clId="{0D40B201-81C3-4CE5-AB39-755E3ED417A4}" dt="2023-09-07T21:44:46.092" v="1424" actId="1076"/>
          <ac:spMkLst>
            <pc:docMk/>
            <pc:sldMk cId="4071118439" sldId="260"/>
            <ac:spMk id="68" creationId="{CE91AB4B-CE56-373D-E294-801F1EED9AEC}"/>
          </ac:spMkLst>
        </pc:spChg>
        <pc:spChg chg="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71" creationId="{C8E931B4-EA0F-B476-C191-377E7085083A}"/>
          </ac:spMkLst>
        </pc:spChg>
        <pc:spChg chg="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72" creationId="{33045650-9E7F-29C0-BA7A-03913E4AD73E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79" creationId="{11EC1693-3A87-E92D-AE55-26D58C95EAB6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80" creationId="{058F3F6A-ECDB-D604-B190-50F05A2BB275}"/>
          </ac:spMkLst>
        </pc:spChg>
        <pc:spChg chg="add mod">
          <ac:chgData name="태경 이" userId="a31e3f6e795d8262" providerId="LiveId" clId="{0D40B201-81C3-4CE5-AB39-755E3ED417A4}" dt="2023-09-07T21:37:37.607" v="1124" actId="164"/>
          <ac:spMkLst>
            <pc:docMk/>
            <pc:sldMk cId="4071118439" sldId="260"/>
            <ac:spMk id="84" creationId="{EF34D701-293D-6C7C-A0BB-A1B997D5E637}"/>
          </ac:spMkLst>
        </pc:spChg>
        <pc:spChg chg="add del mod">
          <ac:chgData name="태경 이" userId="a31e3f6e795d8262" providerId="LiveId" clId="{0D40B201-81C3-4CE5-AB39-755E3ED417A4}" dt="2023-09-07T21:35:05.618" v="1080" actId="478"/>
          <ac:spMkLst>
            <pc:docMk/>
            <pc:sldMk cId="4071118439" sldId="260"/>
            <ac:spMk id="85" creationId="{AE56AD82-E2E0-72D6-C54B-E8B331AE6B85}"/>
          </ac:spMkLst>
        </pc:spChg>
        <pc:spChg chg="add del mod">
          <ac:chgData name="태경 이" userId="a31e3f6e795d8262" providerId="LiveId" clId="{0D40B201-81C3-4CE5-AB39-755E3ED417A4}" dt="2023-09-07T21:35:07.620" v="1082"/>
          <ac:spMkLst>
            <pc:docMk/>
            <pc:sldMk cId="4071118439" sldId="260"/>
            <ac:spMk id="86" creationId="{EE0801D7-FB1D-F932-DB65-86DAEB986DD9}"/>
          </ac:spMkLst>
        </pc:spChg>
        <pc:spChg chg="add mod">
          <ac:chgData name="태경 이" userId="a31e3f6e795d8262" providerId="LiveId" clId="{0D40B201-81C3-4CE5-AB39-755E3ED417A4}" dt="2023-09-07T21:37:37.607" v="1124" actId="164"/>
          <ac:spMkLst>
            <pc:docMk/>
            <pc:sldMk cId="4071118439" sldId="260"/>
            <ac:spMk id="87" creationId="{6C6D2D2B-0548-654F-830E-5793E2F267CE}"/>
          </ac:spMkLst>
        </pc:spChg>
        <pc:spChg chg="add mod">
          <ac:chgData name="태경 이" userId="a31e3f6e795d8262" providerId="LiveId" clId="{0D40B201-81C3-4CE5-AB39-755E3ED417A4}" dt="2023-09-07T21:37:37.607" v="1124" actId="164"/>
          <ac:spMkLst>
            <pc:docMk/>
            <pc:sldMk cId="4071118439" sldId="260"/>
            <ac:spMk id="88" creationId="{746472EE-E5A6-2581-B511-CEFD26EEF7D6}"/>
          </ac:spMkLst>
        </pc:spChg>
        <pc:spChg chg="add mod">
          <ac:chgData name="태경 이" userId="a31e3f6e795d8262" providerId="LiveId" clId="{0D40B201-81C3-4CE5-AB39-755E3ED417A4}" dt="2023-09-07T21:38:00.341" v="1126" actId="207"/>
          <ac:spMkLst>
            <pc:docMk/>
            <pc:sldMk cId="4071118439" sldId="260"/>
            <ac:spMk id="89" creationId="{32C2BE7F-BC38-00E2-3886-05CC6E03D6A3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1" creationId="{7E0747FD-2968-5B8A-9E58-036D4D5BEC3B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2" creationId="{939B5F8B-0E75-353B-A894-D4F8176E0DB6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3" creationId="{73FCDE10-9AA5-04FE-071B-702BE1FDDCEB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4" creationId="{4D4DA8CA-2FEA-199B-6DF8-731D5567FF0A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5" creationId="{05A87B73-8029-27DB-9831-78EC56C0038C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6" creationId="{A8780E85-410A-F784-9D63-B1AD31D6A2A6}"/>
          </ac:spMkLst>
        </pc:spChg>
        <pc:spChg chg="add mod">
          <ac:chgData name="태경 이" userId="a31e3f6e795d8262" providerId="LiveId" clId="{0D40B201-81C3-4CE5-AB39-755E3ED417A4}" dt="2023-09-07T21:43:41.008" v="1398" actId="1076"/>
          <ac:spMkLst>
            <pc:docMk/>
            <pc:sldMk cId="4071118439" sldId="260"/>
            <ac:spMk id="97" creationId="{1BCC761F-CBF7-0F26-9FA8-1786F3A8B87B}"/>
          </ac:spMkLst>
        </pc:spChg>
        <pc:grpChg chg="add mod">
          <ac:chgData name="태경 이" userId="a31e3f6e795d8262" providerId="LiveId" clId="{0D40B201-81C3-4CE5-AB39-755E3ED417A4}" dt="2023-09-07T21:43:41.008" v="1398" actId="1076"/>
          <ac:grpSpMkLst>
            <pc:docMk/>
            <pc:sldMk cId="4071118439" sldId="260"/>
            <ac:grpSpMk id="90" creationId="{4876E46A-9AC2-C310-9885-30DC01A9AD18}"/>
          </ac:grpSpMkLst>
        </pc:grpChg>
        <pc:graphicFrameChg chg="add del mod">
          <ac:chgData name="태경 이" userId="a31e3f6e795d8262" providerId="LiveId" clId="{0D40B201-81C3-4CE5-AB39-755E3ED417A4}" dt="2023-09-07T21:37:34.751" v="1123" actId="478"/>
          <ac:graphicFrameMkLst>
            <pc:docMk/>
            <pc:sldMk cId="4071118439" sldId="260"/>
            <ac:graphicFrameMk id="83" creationId="{541112ED-DFB0-7F7E-A0FC-543288E5ADF9}"/>
          </ac:graphicFrameMkLst>
        </pc:graphicFrameChg>
        <pc:cxnChg chg="mod">
          <ac:chgData name="태경 이" userId="a31e3f6e795d8262" providerId="LiveId" clId="{0D40B201-81C3-4CE5-AB39-755E3ED417A4}" dt="2023-09-07T21:43:41.008" v="1398" actId="1076"/>
          <ac:cxnSpMkLst>
            <pc:docMk/>
            <pc:sldMk cId="4071118439" sldId="260"/>
            <ac:cxnSpMk id="4" creationId="{4972049E-A0B6-A6B0-73E5-BA68287B2697}"/>
          </ac:cxnSpMkLst>
        </pc:cxnChg>
      </pc:sldChg>
      <pc:sldChg chg="addSp delSp modSp add mod">
        <pc:chgData name="태경 이" userId="a31e3f6e795d8262" providerId="LiveId" clId="{0D40B201-81C3-4CE5-AB39-755E3ED417A4}" dt="2023-09-07T21:23:30.818" v="1009" actId="1076"/>
        <pc:sldMkLst>
          <pc:docMk/>
          <pc:sldMk cId="4009776366" sldId="261"/>
        </pc:sldMkLst>
        <pc:spChg chg="add del mod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2" creationId="{8223EABD-3BE3-19D7-ECC6-98DAF8B0ACED}"/>
          </ac:spMkLst>
        </pc:spChg>
        <pc:spChg chg="add del mod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3" creationId="{F64C0CDA-B329-A3B8-DFCF-BDE67076D83F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4" creationId="{5435B901-B8B1-1D6A-9D39-8F401B1E758E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5" creationId="{0298D62E-F4CF-F752-91C8-82BA31D4451E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14" creationId="{132D27D6-6E13-99C8-6BE5-9E084DA4D744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15" creationId="{AEBF75F2-1483-ED93-DA7D-E0314646E735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16" creationId="{57CA34D3-86A6-A8B4-D250-A50980CB2E27}"/>
          </ac:spMkLst>
        </pc:spChg>
        <pc:spChg chg="mod">
          <ac:chgData name="태경 이" userId="a31e3f6e795d8262" providerId="LiveId" clId="{0D40B201-81C3-4CE5-AB39-755E3ED417A4}" dt="2023-09-07T20:46:05.772" v="395" actId="1076"/>
          <ac:spMkLst>
            <pc:docMk/>
            <pc:sldMk cId="4009776366" sldId="261"/>
            <ac:spMk id="17" creationId="{5CA7F0B8-B592-A95F-F168-9B9E01D02EFC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18" creationId="{BD9FE4D9-F0AE-7C06-3A47-CF8A5C19A9B7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19" creationId="{2B3518E1-0F30-B8B8-0335-A75FE8395188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0" creationId="{8A0F1CC1-31A8-9522-F59D-4BB8FF2F5E3B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1" creationId="{3D78A566-EA85-F857-E3BA-83C49DD06B26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2" creationId="{6A0A50B2-BB20-3EBF-58B0-5FF1B5A2B759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3" creationId="{5C018E63-A520-341E-0384-71B04F043ACE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4" creationId="{BF589CB5-C213-B3F0-0852-6B3733D69775}"/>
          </ac:spMkLst>
        </pc:spChg>
        <pc:spChg chg="add del mod">
          <ac:chgData name="태경 이" userId="a31e3f6e795d8262" providerId="LiveId" clId="{0D40B201-81C3-4CE5-AB39-755E3ED417A4}" dt="2023-09-07T19:36:19.503" v="318" actId="478"/>
          <ac:spMkLst>
            <pc:docMk/>
            <pc:sldMk cId="4009776366" sldId="261"/>
            <ac:spMk id="25" creationId="{924E9E9B-61E0-0717-15AE-82B6F8883CBE}"/>
          </ac:spMkLst>
        </pc:spChg>
        <pc:spChg chg="add del mod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28" creationId="{59F383E8-3BE8-F21D-0986-80961700154F}"/>
          </ac:spMkLst>
        </pc:spChg>
        <pc:spChg chg="del mod topLvl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30" creationId="{FD0D7518-60B1-BD48-8231-194C71491916}"/>
          </ac:spMkLst>
        </pc:spChg>
        <pc:spChg chg="del mod topLvl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32" creationId="{55E45ED7-10AD-A10C-01CC-50276B8B099D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3" creationId="{402ED8E5-9FDE-EDA9-4451-3716F493510A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4" creationId="{6261C608-E7BF-A95B-E1FB-505B9C66E8F3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5" creationId="{6915A08F-0B87-63A1-FFF0-982531D693C2}"/>
          </ac:spMkLst>
        </pc:spChg>
        <pc:spChg chg="add del mod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36" creationId="{74405896-7296-761D-2C24-95ED2F9D85C9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7" creationId="{53FCD8E8-D246-A2F9-322F-5F49C828AD8D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8" creationId="{D9C74038-366B-E018-0D23-E1F43E9932A6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39" creationId="{65D2DE62-79FC-F06A-5A79-952583EF0FC3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40" creationId="{D094FAD4-0C3A-A475-A5DD-156F3903DC46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41" creationId="{9008F2E8-C3E7-6C97-F3F1-EF217B9E8DB9}"/>
          </ac:spMkLst>
        </pc:spChg>
        <pc:spChg chg="del">
          <ac:chgData name="태경 이" userId="a31e3f6e795d8262" providerId="LiveId" clId="{0D40B201-81C3-4CE5-AB39-755E3ED417A4}" dt="2023-09-07T19:34:33.187" v="310" actId="478"/>
          <ac:spMkLst>
            <pc:docMk/>
            <pc:sldMk cId="4009776366" sldId="261"/>
            <ac:spMk id="42" creationId="{4555BF4A-36A9-FD6B-54DE-E4FBBF7CE150}"/>
          </ac:spMkLst>
        </pc:spChg>
        <pc:spChg chg="del">
          <ac:chgData name="태경 이" userId="a31e3f6e795d8262" providerId="LiveId" clId="{0D40B201-81C3-4CE5-AB39-755E3ED417A4}" dt="2023-09-07T19:34:35.758" v="311" actId="478"/>
          <ac:spMkLst>
            <pc:docMk/>
            <pc:sldMk cId="4009776366" sldId="261"/>
            <ac:spMk id="43" creationId="{C541436D-01C1-37DD-4B4E-2599326D40A9}"/>
          </ac:spMkLst>
        </pc:spChg>
        <pc:spChg chg="add del mod">
          <ac:chgData name="태경 이" userId="a31e3f6e795d8262" providerId="LiveId" clId="{0D40B201-81C3-4CE5-AB39-755E3ED417A4}" dt="2023-09-07T19:36:45.863" v="326" actId="478"/>
          <ac:spMkLst>
            <pc:docMk/>
            <pc:sldMk cId="4009776366" sldId="261"/>
            <ac:spMk id="45" creationId="{18B22920-DBED-8911-ADCE-649D5FC33EF6}"/>
          </ac:spMkLst>
        </pc:spChg>
        <pc:spChg chg="add del mod">
          <ac:chgData name="태경 이" userId="a31e3f6e795d8262" providerId="LiveId" clId="{0D40B201-81C3-4CE5-AB39-755E3ED417A4}" dt="2023-09-07T19:36:40.265" v="324" actId="478"/>
          <ac:spMkLst>
            <pc:docMk/>
            <pc:sldMk cId="4009776366" sldId="261"/>
            <ac:spMk id="47" creationId="{4F05F6D7-DACE-3B83-A669-9FB3A4301A74}"/>
          </ac:spMkLst>
        </pc:spChg>
        <pc:spChg chg="add del mod">
          <ac:chgData name="태경 이" userId="a31e3f6e795d8262" providerId="LiveId" clId="{0D40B201-81C3-4CE5-AB39-755E3ED417A4}" dt="2023-09-07T19:36:42.636" v="325" actId="478"/>
          <ac:spMkLst>
            <pc:docMk/>
            <pc:sldMk cId="4009776366" sldId="261"/>
            <ac:spMk id="48" creationId="{3FDE73CC-2D9A-A834-E13F-1D6E1DE264F4}"/>
          </ac:spMkLst>
        </pc:spChg>
        <pc:spChg chg="add mod">
          <ac:chgData name="태경 이" userId="a31e3f6e795d8262" providerId="LiveId" clId="{0D40B201-81C3-4CE5-AB39-755E3ED417A4}" dt="2023-09-07T20:58:50.245" v="492" actId="1037"/>
          <ac:spMkLst>
            <pc:docMk/>
            <pc:sldMk cId="4009776366" sldId="261"/>
            <ac:spMk id="49" creationId="{0A518044-2DF4-80AD-E96C-2A284F240F8E}"/>
          </ac:spMkLst>
        </pc:spChg>
        <pc:spChg chg="add mod">
          <ac:chgData name="태경 이" userId="a31e3f6e795d8262" providerId="LiveId" clId="{0D40B201-81C3-4CE5-AB39-755E3ED417A4}" dt="2023-09-07T20:58:50.245" v="492" actId="1037"/>
          <ac:spMkLst>
            <pc:docMk/>
            <pc:sldMk cId="4009776366" sldId="261"/>
            <ac:spMk id="50" creationId="{2EEE046B-C1B4-27B1-1DBB-972961859729}"/>
          </ac:spMkLst>
        </pc:spChg>
        <pc:spChg chg="add del mod ord">
          <ac:chgData name="태경 이" userId="a31e3f6e795d8262" providerId="LiveId" clId="{0D40B201-81C3-4CE5-AB39-755E3ED417A4}" dt="2023-09-07T20:44:10.068" v="382" actId="478"/>
          <ac:spMkLst>
            <pc:docMk/>
            <pc:sldMk cId="4009776366" sldId="261"/>
            <ac:spMk id="57" creationId="{98CA1828-58A9-1CE4-5C9F-4D42F679D843}"/>
          </ac:spMkLst>
        </pc:spChg>
        <pc:spChg chg="add mod ord">
          <ac:chgData name="태경 이" userId="a31e3f6e795d8262" providerId="LiveId" clId="{0D40B201-81C3-4CE5-AB39-755E3ED417A4}" dt="2023-09-07T21:23:18.238" v="1008" actId="14100"/>
          <ac:spMkLst>
            <pc:docMk/>
            <pc:sldMk cId="4009776366" sldId="261"/>
            <ac:spMk id="58" creationId="{A9731A5A-A76C-91CF-BA1B-85BCF8C0CA13}"/>
          </ac:spMkLst>
        </pc:spChg>
        <pc:spChg chg="add mod">
          <ac:chgData name="태경 이" userId="a31e3f6e795d8262" providerId="LiveId" clId="{0D40B201-81C3-4CE5-AB39-755E3ED417A4}" dt="2023-09-07T21:23:30.818" v="1009" actId="1076"/>
          <ac:spMkLst>
            <pc:docMk/>
            <pc:sldMk cId="4009776366" sldId="261"/>
            <ac:spMk id="1028" creationId="{391FA772-7668-13C4-8D5D-8D51DAF9D3AA}"/>
          </ac:spMkLst>
        </pc:spChg>
        <pc:grpChg chg="add del mod">
          <ac:chgData name="태경 이" userId="a31e3f6e795d8262" providerId="LiveId" clId="{0D40B201-81C3-4CE5-AB39-755E3ED417A4}" dt="2023-09-07T19:35:21.617" v="313" actId="165"/>
          <ac:grpSpMkLst>
            <pc:docMk/>
            <pc:sldMk cId="4009776366" sldId="261"/>
            <ac:grpSpMk id="29" creationId="{3D9D0A6C-AE7E-8170-A5B8-F7F1AC532D32}"/>
          </ac:grpSpMkLst>
        </pc:grpChg>
        <pc:grpChg chg="add del mod">
          <ac:chgData name="태경 이" userId="a31e3f6e795d8262" providerId="LiveId" clId="{0D40B201-81C3-4CE5-AB39-755E3ED417A4}" dt="2023-09-07T20:51:42.715" v="430" actId="165"/>
          <ac:grpSpMkLst>
            <pc:docMk/>
            <pc:sldMk cId="4009776366" sldId="261"/>
            <ac:grpSpMk id="63" creationId="{FEBE0BA6-F15D-BE69-B7C3-DBC81C7EFF53}"/>
          </ac:grpSpMkLst>
        </pc:grpChg>
        <pc:grpChg chg="add del mod">
          <ac:chgData name="태경 이" userId="a31e3f6e795d8262" providerId="LiveId" clId="{0D40B201-81C3-4CE5-AB39-755E3ED417A4}" dt="2023-09-07T20:52:52.622" v="440" actId="165"/>
          <ac:grpSpMkLst>
            <pc:docMk/>
            <pc:sldMk cId="4009776366" sldId="261"/>
            <ac:grpSpMk id="1025" creationId="{232E456C-CA48-DADE-9441-42160DF59C0E}"/>
          </ac:grpSpMkLst>
        </pc:grpChg>
        <pc:grpChg chg="add del mod">
          <ac:chgData name="태경 이" userId="a31e3f6e795d8262" providerId="LiveId" clId="{0D40B201-81C3-4CE5-AB39-755E3ED417A4}" dt="2023-09-07T20:54:02.786" v="452" actId="165"/>
          <ac:grpSpMkLst>
            <pc:docMk/>
            <pc:sldMk cId="4009776366" sldId="261"/>
            <ac:grpSpMk id="1027" creationId="{73B51CF1-C881-50CF-E586-C7E266C2801E}"/>
          </ac:grpSpMkLst>
        </pc:grpChg>
        <pc:picChg chg="add del mod">
          <ac:chgData name="태경 이" userId="a31e3f6e795d8262" providerId="LiveId" clId="{0D40B201-81C3-4CE5-AB39-755E3ED417A4}" dt="2023-09-07T20:45:34.373" v="393" actId="1076"/>
          <ac:picMkLst>
            <pc:docMk/>
            <pc:sldMk cId="4009776366" sldId="261"/>
            <ac:picMk id="13" creationId="{400C7DD8-20CE-88CD-5361-737AD1BB370F}"/>
          </ac:picMkLst>
        </pc:picChg>
        <pc:picChg chg="add del mod">
          <ac:chgData name="태경 이" userId="a31e3f6e795d8262" providerId="LiveId" clId="{0D40B201-81C3-4CE5-AB39-755E3ED417A4}" dt="2023-09-07T19:36:45.863" v="326" actId="478"/>
          <ac:picMkLst>
            <pc:docMk/>
            <pc:sldMk cId="4009776366" sldId="261"/>
            <ac:picMk id="26" creationId="{D6A50BEF-041B-CE89-5DF6-7B0A9A526B58}"/>
          </ac:picMkLst>
        </pc:picChg>
        <pc:picChg chg="add del mod">
          <ac:chgData name="태경 이" userId="a31e3f6e795d8262" providerId="LiveId" clId="{0D40B201-81C3-4CE5-AB39-755E3ED417A4}" dt="2023-09-07T19:36:45.863" v="326" actId="478"/>
          <ac:picMkLst>
            <pc:docMk/>
            <pc:sldMk cId="4009776366" sldId="261"/>
            <ac:picMk id="27" creationId="{A8C4CE57-088B-54F6-8AF0-1589EC791A48}"/>
          </ac:picMkLst>
        </pc:picChg>
        <pc:picChg chg="del mod topLvl">
          <ac:chgData name="태경 이" userId="a31e3f6e795d8262" providerId="LiveId" clId="{0D40B201-81C3-4CE5-AB39-755E3ED417A4}" dt="2023-09-07T19:36:45.863" v="326" actId="478"/>
          <ac:picMkLst>
            <pc:docMk/>
            <pc:sldMk cId="4009776366" sldId="261"/>
            <ac:picMk id="31" creationId="{382FA889-DC25-9211-24FE-A16FE473F1F3}"/>
          </ac:picMkLst>
        </pc:picChg>
        <pc:picChg chg="del">
          <ac:chgData name="태경 이" userId="a31e3f6e795d8262" providerId="LiveId" clId="{0D40B201-81C3-4CE5-AB39-755E3ED417A4}" dt="2023-09-07T19:34:33.187" v="310" actId="478"/>
          <ac:picMkLst>
            <pc:docMk/>
            <pc:sldMk cId="4009776366" sldId="261"/>
            <ac:picMk id="44" creationId="{860331E2-D928-E54B-44E8-5747102BDBA0}"/>
          </ac:picMkLst>
        </pc:picChg>
        <pc:picChg chg="del">
          <ac:chgData name="태경 이" userId="a31e3f6e795d8262" providerId="LiveId" clId="{0D40B201-81C3-4CE5-AB39-755E3ED417A4}" dt="2023-09-07T19:34:33.187" v="310" actId="478"/>
          <ac:picMkLst>
            <pc:docMk/>
            <pc:sldMk cId="4009776366" sldId="261"/>
            <ac:picMk id="46" creationId="{96143985-05C9-2A3B-AF03-EEACC6EEEDFA}"/>
          </ac:picMkLst>
        </pc:picChg>
        <pc:picChg chg="add mod topLvl">
          <ac:chgData name="태경 이" userId="a31e3f6e795d8262" providerId="LiveId" clId="{0D40B201-81C3-4CE5-AB39-755E3ED417A4}" dt="2023-09-07T20:54:07.362" v="454" actId="1076"/>
          <ac:picMkLst>
            <pc:docMk/>
            <pc:sldMk cId="4009776366" sldId="261"/>
            <ac:picMk id="52" creationId="{A2DE0823-778E-237A-2E1A-3A0180F3D249}"/>
          </ac:picMkLst>
        </pc:picChg>
        <pc:picChg chg="add mod topLvl">
          <ac:chgData name="태경 이" userId="a31e3f6e795d8262" providerId="LiveId" clId="{0D40B201-81C3-4CE5-AB39-755E3ED417A4}" dt="2023-09-07T20:53:10.527" v="443" actId="1076"/>
          <ac:picMkLst>
            <pc:docMk/>
            <pc:sldMk cId="4009776366" sldId="261"/>
            <ac:picMk id="54" creationId="{274B8EE1-2C0A-85E8-B6AD-72E5F8171C3A}"/>
          </ac:picMkLst>
        </pc:picChg>
        <pc:picChg chg="add del mod">
          <ac:chgData name="태경 이" userId="a31e3f6e795d8262" providerId="LiveId" clId="{0D40B201-81C3-4CE5-AB39-755E3ED417A4}" dt="2023-09-07T20:40:16.956" v="342" actId="478"/>
          <ac:picMkLst>
            <pc:docMk/>
            <pc:sldMk cId="4009776366" sldId="261"/>
            <ac:picMk id="55" creationId="{4CB97782-4514-2852-2CB2-BA3CABE8A907}"/>
          </ac:picMkLst>
        </pc:picChg>
        <pc:picChg chg="add del mod">
          <ac:chgData name="태경 이" userId="a31e3f6e795d8262" providerId="LiveId" clId="{0D40B201-81C3-4CE5-AB39-755E3ED417A4}" dt="2023-09-07T20:40:52.082" v="355" actId="478"/>
          <ac:picMkLst>
            <pc:docMk/>
            <pc:sldMk cId="4009776366" sldId="261"/>
            <ac:picMk id="56" creationId="{A5EFA56D-7DA0-E815-4FD1-0A0F77664C5E}"/>
          </ac:picMkLst>
        </pc:picChg>
        <pc:picChg chg="add del mod modCrop">
          <ac:chgData name="태경 이" userId="a31e3f6e795d8262" providerId="LiveId" clId="{0D40B201-81C3-4CE5-AB39-755E3ED417A4}" dt="2023-09-07T20:51:25.805" v="426" actId="478"/>
          <ac:picMkLst>
            <pc:docMk/>
            <pc:sldMk cId="4009776366" sldId="261"/>
            <ac:picMk id="60" creationId="{3E749597-4E1E-F540-A74F-29A00EB4B15E}"/>
          </ac:picMkLst>
        </pc:picChg>
        <pc:picChg chg="add mod topLvl">
          <ac:chgData name="태경 이" userId="a31e3f6e795d8262" providerId="LiveId" clId="{0D40B201-81C3-4CE5-AB39-755E3ED417A4}" dt="2023-09-07T20:55:50.132" v="463" actId="1076"/>
          <ac:picMkLst>
            <pc:docMk/>
            <pc:sldMk cId="4009776366" sldId="261"/>
            <ac:picMk id="62" creationId="{91B1382B-FDC4-E751-5BB3-7A904F85E6D0}"/>
          </ac:picMkLst>
        </pc:picChg>
        <pc:picChg chg="add mod topLvl">
          <ac:chgData name="태경 이" userId="a31e3f6e795d8262" providerId="LiveId" clId="{0D40B201-81C3-4CE5-AB39-755E3ED417A4}" dt="2023-09-07T20:53:22.888" v="446" actId="1076"/>
          <ac:picMkLst>
            <pc:docMk/>
            <pc:sldMk cId="4009776366" sldId="261"/>
            <ac:picMk id="1024" creationId="{E72828C4-E379-1A6A-E0F4-26DE2441A9AD}"/>
          </ac:picMkLst>
        </pc:picChg>
        <pc:picChg chg="add del mod">
          <ac:chgData name="태경 이" userId="a31e3f6e795d8262" providerId="LiveId" clId="{0D40B201-81C3-4CE5-AB39-755E3ED417A4}" dt="2023-09-07T20:49:56.698" v="423" actId="21"/>
          <ac:picMkLst>
            <pc:docMk/>
            <pc:sldMk cId="4009776366" sldId="261"/>
            <ac:picMk id="1026" creationId="{DBBB1448-3509-FA00-54EF-B11C4899726F}"/>
          </ac:picMkLst>
        </pc:picChg>
      </pc:sldChg>
      <pc:sldChg chg="add del">
        <pc:chgData name="태경 이" userId="a31e3f6e795d8262" providerId="LiveId" clId="{0D40B201-81C3-4CE5-AB39-755E3ED417A4}" dt="2023-09-07T19:36:05.990" v="315"/>
        <pc:sldMkLst>
          <pc:docMk/>
          <pc:sldMk cId="217526831" sldId="262"/>
        </pc:sldMkLst>
      </pc:sldChg>
      <pc:sldChg chg="addSp delSp modSp add mod modTransition">
        <pc:chgData name="태경 이" userId="a31e3f6e795d8262" providerId="LiveId" clId="{0D40B201-81C3-4CE5-AB39-755E3ED417A4}" dt="2023-09-07T21:24:35.865" v="1025" actId="1076"/>
        <pc:sldMkLst>
          <pc:docMk/>
          <pc:sldMk cId="744813225" sldId="262"/>
        </pc:sldMkLst>
        <pc:spChg chg="add del mod ord">
          <ac:chgData name="태경 이" userId="a31e3f6e795d8262" providerId="LiveId" clId="{0D40B201-81C3-4CE5-AB39-755E3ED417A4}" dt="2023-09-07T20:44:35.451" v="388" actId="478"/>
          <ac:spMkLst>
            <pc:docMk/>
            <pc:sldMk cId="744813225" sldId="262"/>
            <ac:spMk id="2" creationId="{B806FF2D-04B9-0695-DEDF-4BB1E3B4553F}"/>
          </ac:spMkLst>
        </pc:spChg>
        <pc:spChg chg="add del mod">
          <ac:chgData name="태경 이" userId="a31e3f6e795d8262" providerId="LiveId" clId="{0D40B201-81C3-4CE5-AB39-755E3ED417A4}" dt="2023-09-07T20:58:57.524" v="493" actId="478"/>
          <ac:spMkLst>
            <pc:docMk/>
            <pc:sldMk cId="744813225" sldId="262"/>
            <ac:spMk id="3" creationId="{A70B75B1-95AE-E1F7-B786-60F218C93667}"/>
          </ac:spMkLst>
        </pc:spChg>
        <pc:spChg chg="del mod ord">
          <ac:chgData name="태경 이" userId="a31e3f6e795d8262" providerId="LiveId" clId="{0D40B201-81C3-4CE5-AB39-755E3ED417A4}" dt="2023-09-07T20:44:14.708" v="383" actId="478"/>
          <ac:spMkLst>
            <pc:docMk/>
            <pc:sldMk cId="744813225" sldId="262"/>
            <ac:spMk id="17" creationId="{5CA7F0B8-B592-A95F-F168-9B9E01D02EFC}"/>
          </ac:spMkLst>
        </pc:spChg>
        <pc:spChg chg="add del mod">
          <ac:chgData name="태경 이" userId="a31e3f6e795d8262" providerId="LiveId" clId="{0D40B201-81C3-4CE5-AB39-755E3ED417A4}" dt="2023-09-07T20:59:08.067" v="497" actId="478"/>
          <ac:spMkLst>
            <pc:docMk/>
            <pc:sldMk cId="744813225" sldId="262"/>
            <ac:spMk id="20" creationId="{C2411028-D1B4-84E0-1510-B6464763366E}"/>
          </ac:spMkLst>
        </pc:spChg>
        <pc:spChg chg="add del mod">
          <ac:chgData name="태경 이" userId="a31e3f6e795d8262" providerId="LiveId" clId="{0D40B201-81C3-4CE5-AB39-755E3ED417A4}" dt="2023-09-07T21:23:35.179" v="1010" actId="478"/>
          <ac:spMkLst>
            <pc:docMk/>
            <pc:sldMk cId="744813225" sldId="262"/>
            <ac:spMk id="21" creationId="{34F61EAE-FA04-9E46-59FB-6D7F77A6C392}"/>
          </ac:spMkLst>
        </pc:spChg>
        <pc:spChg chg="add mod">
          <ac:chgData name="태경 이" userId="a31e3f6e795d8262" providerId="LiveId" clId="{0D40B201-81C3-4CE5-AB39-755E3ED417A4}" dt="2023-09-07T21:24:35.865" v="1025" actId="1076"/>
          <ac:spMkLst>
            <pc:docMk/>
            <pc:sldMk cId="744813225" sldId="262"/>
            <ac:spMk id="22" creationId="{3632F7CF-E94F-88E8-158A-1F71F5133A0D}"/>
          </ac:spMkLst>
        </pc:spChg>
        <pc:spChg chg="add mod">
          <ac:chgData name="태경 이" userId="a31e3f6e795d8262" providerId="LiveId" clId="{0D40B201-81C3-4CE5-AB39-755E3ED417A4}" dt="2023-09-07T21:23:48.990" v="1015" actId="14100"/>
          <ac:spMkLst>
            <pc:docMk/>
            <pc:sldMk cId="744813225" sldId="262"/>
            <ac:spMk id="23" creationId="{8D7DECC2-2E39-C7D6-16D8-BD06ED327B5D}"/>
          </ac:spMkLst>
        </pc:spChg>
        <pc:spChg chg="del mod">
          <ac:chgData name="태경 이" userId="a31e3f6e795d8262" providerId="LiveId" clId="{0D40B201-81C3-4CE5-AB39-755E3ED417A4}" dt="2023-09-07T20:44:29.624" v="386" actId="478"/>
          <ac:spMkLst>
            <pc:docMk/>
            <pc:sldMk cId="744813225" sldId="262"/>
            <ac:spMk id="49" creationId="{0A518044-2DF4-80AD-E96C-2A284F240F8E}"/>
          </ac:spMkLst>
        </pc:spChg>
        <pc:spChg chg="del">
          <ac:chgData name="태경 이" userId="a31e3f6e795d8262" providerId="LiveId" clId="{0D40B201-81C3-4CE5-AB39-755E3ED417A4}" dt="2023-09-07T20:44:29.624" v="386" actId="478"/>
          <ac:spMkLst>
            <pc:docMk/>
            <pc:sldMk cId="744813225" sldId="262"/>
            <ac:spMk id="50" creationId="{2EEE046B-C1B4-27B1-1DBB-972961859729}"/>
          </ac:spMkLst>
        </pc:spChg>
        <pc:picChg chg="add mod ord">
          <ac:chgData name="태경 이" userId="a31e3f6e795d8262" providerId="LiveId" clId="{0D40B201-81C3-4CE5-AB39-755E3ED417A4}" dt="2023-09-07T20:56:47.682" v="476" actId="167"/>
          <ac:picMkLst>
            <pc:docMk/>
            <pc:sldMk cId="744813225" sldId="262"/>
            <ac:picMk id="5" creationId="{572A58E9-98E5-1F0B-8CA2-109090123744}"/>
          </ac:picMkLst>
        </pc:picChg>
        <pc:picChg chg="del">
          <ac:chgData name="태경 이" userId="a31e3f6e795d8262" providerId="LiveId" clId="{0D40B201-81C3-4CE5-AB39-755E3ED417A4}" dt="2023-09-07T20:41:33.206" v="357" actId="478"/>
          <ac:picMkLst>
            <pc:docMk/>
            <pc:sldMk cId="744813225" sldId="262"/>
            <ac:picMk id="13" creationId="{400C7DD8-20CE-88CD-5361-737AD1BB370F}"/>
          </ac:picMkLst>
        </pc:picChg>
        <pc:picChg chg="add mod ord">
          <ac:chgData name="태경 이" userId="a31e3f6e795d8262" providerId="LiveId" clId="{0D40B201-81C3-4CE5-AB39-755E3ED417A4}" dt="2023-09-07T20:56:37.317" v="473" actId="167"/>
          <ac:picMkLst>
            <pc:docMk/>
            <pc:sldMk cId="744813225" sldId="262"/>
            <ac:picMk id="15" creationId="{FDF1806C-9968-9B4E-98A6-9F58E312E1C3}"/>
          </ac:picMkLst>
        </pc:picChg>
        <pc:picChg chg="add del mod">
          <ac:chgData name="태경 이" userId="a31e3f6e795d8262" providerId="LiveId" clId="{0D40B201-81C3-4CE5-AB39-755E3ED417A4}" dt="2023-09-07T20:56:10.182" v="467" actId="478"/>
          <ac:picMkLst>
            <pc:docMk/>
            <pc:sldMk cId="744813225" sldId="262"/>
            <ac:picMk id="16" creationId="{D1C06BDD-32EC-F29A-D0EF-A03FBF3B07DB}"/>
          </ac:picMkLst>
        </pc:picChg>
        <pc:picChg chg="add mod ord">
          <ac:chgData name="태경 이" userId="a31e3f6e795d8262" providerId="LiveId" clId="{0D40B201-81C3-4CE5-AB39-755E3ED417A4}" dt="2023-09-07T20:56:42.072" v="474" actId="167"/>
          <ac:picMkLst>
            <pc:docMk/>
            <pc:sldMk cId="744813225" sldId="262"/>
            <ac:picMk id="18" creationId="{3EA57699-37B5-EE02-DE45-2CEF12F84544}"/>
          </ac:picMkLst>
        </pc:picChg>
        <pc:picChg chg="add mod ord">
          <ac:chgData name="태경 이" userId="a31e3f6e795d8262" providerId="LiveId" clId="{0D40B201-81C3-4CE5-AB39-755E3ED417A4}" dt="2023-09-07T20:56:28.084" v="471" actId="167"/>
          <ac:picMkLst>
            <pc:docMk/>
            <pc:sldMk cId="744813225" sldId="262"/>
            <ac:picMk id="19" creationId="{EAA580F7-0311-D286-2224-8442A0EFFEC5}"/>
          </ac:picMkLst>
        </pc:picChg>
        <pc:picChg chg="del">
          <ac:chgData name="태경 이" userId="a31e3f6e795d8262" providerId="LiveId" clId="{0D40B201-81C3-4CE5-AB39-755E3ED417A4}" dt="2023-09-07T20:46:46.876" v="396" actId="478"/>
          <ac:picMkLst>
            <pc:docMk/>
            <pc:sldMk cId="744813225" sldId="262"/>
            <ac:picMk id="52" creationId="{A2DE0823-778E-237A-2E1A-3A0180F3D249}"/>
          </ac:picMkLst>
        </pc:picChg>
        <pc:picChg chg="del">
          <ac:chgData name="태경 이" userId="a31e3f6e795d8262" providerId="LiveId" clId="{0D40B201-81C3-4CE5-AB39-755E3ED417A4}" dt="2023-09-07T20:46:46.876" v="396" actId="478"/>
          <ac:picMkLst>
            <pc:docMk/>
            <pc:sldMk cId="744813225" sldId="262"/>
            <ac:picMk id="54" creationId="{274B8EE1-2C0A-85E8-B6AD-72E5F8171C3A}"/>
          </ac:picMkLst>
        </pc:picChg>
      </pc:sldChg>
      <pc:sldChg chg="addSp delSp modSp add mod modTransition">
        <pc:chgData name="태경 이" userId="a31e3f6e795d8262" providerId="LiveId" clId="{0D40B201-81C3-4CE5-AB39-755E3ED417A4}" dt="2023-09-07T21:24:22.866" v="1024" actId="1076"/>
        <pc:sldMkLst>
          <pc:docMk/>
          <pc:sldMk cId="1883367697" sldId="263"/>
        </pc:sldMkLst>
        <pc:spChg chg="add del mod ord">
          <ac:chgData name="태경 이" userId="a31e3f6e795d8262" providerId="LiveId" clId="{0D40B201-81C3-4CE5-AB39-755E3ED417A4}" dt="2023-09-07T20:44:41.638" v="390" actId="478"/>
          <ac:spMkLst>
            <pc:docMk/>
            <pc:sldMk cId="1883367697" sldId="263"/>
            <ac:spMk id="2" creationId="{31550236-BF6B-6B6C-ADDA-DD0B246E88DE}"/>
          </ac:spMkLst>
        </pc:spChg>
        <pc:spChg chg="add del mod">
          <ac:chgData name="태경 이" userId="a31e3f6e795d8262" providerId="LiveId" clId="{0D40B201-81C3-4CE5-AB39-755E3ED417A4}" dt="2023-09-07T20:58:59.482" v="494" actId="478"/>
          <ac:spMkLst>
            <pc:docMk/>
            <pc:sldMk cId="1883367697" sldId="263"/>
            <ac:spMk id="3" creationId="{B4E85528-F04F-2675-D67C-CEB2A93201DB}"/>
          </ac:spMkLst>
        </pc:spChg>
        <pc:spChg chg="del">
          <ac:chgData name="태경 이" userId="a31e3f6e795d8262" providerId="LiveId" clId="{0D40B201-81C3-4CE5-AB39-755E3ED417A4}" dt="2023-09-07T20:44:16.811" v="384" actId="478"/>
          <ac:spMkLst>
            <pc:docMk/>
            <pc:sldMk cId="1883367697" sldId="263"/>
            <ac:spMk id="17" creationId="{5CA7F0B8-B592-A95F-F168-9B9E01D02EFC}"/>
          </ac:spMkLst>
        </pc:spChg>
        <pc:spChg chg="add del mod">
          <ac:chgData name="태경 이" userId="a31e3f6e795d8262" providerId="LiveId" clId="{0D40B201-81C3-4CE5-AB39-755E3ED417A4}" dt="2023-09-07T21:23:37.847" v="1011" actId="478"/>
          <ac:spMkLst>
            <pc:docMk/>
            <pc:sldMk cId="1883367697" sldId="263"/>
            <ac:spMk id="18" creationId="{879B4F31-D55D-7415-ACE5-90E1B69A583A}"/>
          </ac:spMkLst>
        </pc:spChg>
        <pc:spChg chg="add mod">
          <ac:chgData name="태경 이" userId="a31e3f6e795d8262" providerId="LiveId" clId="{0D40B201-81C3-4CE5-AB39-755E3ED417A4}" dt="2023-09-07T21:24:22.866" v="1024" actId="1076"/>
          <ac:spMkLst>
            <pc:docMk/>
            <pc:sldMk cId="1883367697" sldId="263"/>
            <ac:spMk id="19" creationId="{88C01836-DFB7-6150-5646-A7DA5CDBDAB8}"/>
          </ac:spMkLst>
        </pc:spChg>
        <pc:spChg chg="add mod">
          <ac:chgData name="태경 이" userId="a31e3f6e795d8262" providerId="LiveId" clId="{0D40B201-81C3-4CE5-AB39-755E3ED417A4}" dt="2023-09-07T21:23:53.053" v="1017" actId="14100"/>
          <ac:spMkLst>
            <pc:docMk/>
            <pc:sldMk cId="1883367697" sldId="263"/>
            <ac:spMk id="20" creationId="{D8FBDDE4-E3C6-4F4C-DFD0-82548FA1BE3E}"/>
          </ac:spMkLst>
        </pc:spChg>
        <pc:spChg chg="del">
          <ac:chgData name="태경 이" userId="a31e3f6e795d8262" providerId="LiveId" clId="{0D40B201-81C3-4CE5-AB39-755E3ED417A4}" dt="2023-09-07T20:44:40.564" v="389" actId="478"/>
          <ac:spMkLst>
            <pc:docMk/>
            <pc:sldMk cId="1883367697" sldId="263"/>
            <ac:spMk id="49" creationId="{0A518044-2DF4-80AD-E96C-2A284F240F8E}"/>
          </ac:spMkLst>
        </pc:spChg>
        <pc:spChg chg="del">
          <ac:chgData name="태경 이" userId="a31e3f6e795d8262" providerId="LiveId" clId="{0D40B201-81C3-4CE5-AB39-755E3ED417A4}" dt="2023-09-07T20:44:40.564" v="389" actId="478"/>
          <ac:spMkLst>
            <pc:docMk/>
            <pc:sldMk cId="1883367697" sldId="263"/>
            <ac:spMk id="50" creationId="{2EEE046B-C1B4-27B1-1DBB-972961859729}"/>
          </ac:spMkLst>
        </pc:spChg>
        <pc:picChg chg="add mod">
          <ac:chgData name="태경 이" userId="a31e3f6e795d8262" providerId="LiveId" clId="{0D40B201-81C3-4CE5-AB39-755E3ED417A4}" dt="2023-09-07T20:57:26.656" v="478"/>
          <ac:picMkLst>
            <pc:docMk/>
            <pc:sldMk cId="1883367697" sldId="263"/>
            <ac:picMk id="4" creationId="{C086EA07-77EA-88CF-A189-FE7EFA28F152}"/>
          </ac:picMkLst>
        </pc:picChg>
        <pc:picChg chg="add mod">
          <ac:chgData name="태경 이" userId="a31e3f6e795d8262" providerId="LiveId" clId="{0D40B201-81C3-4CE5-AB39-755E3ED417A4}" dt="2023-09-07T20:57:26.656" v="478"/>
          <ac:picMkLst>
            <pc:docMk/>
            <pc:sldMk cId="1883367697" sldId="263"/>
            <ac:picMk id="5" creationId="{A463169A-51FE-73AD-11AB-FEC1F5AC6C7D}"/>
          </ac:picMkLst>
        </pc:picChg>
        <pc:picChg chg="add mod ord">
          <ac:chgData name="태경 이" userId="a31e3f6e795d8262" providerId="LiveId" clId="{0D40B201-81C3-4CE5-AB39-755E3ED417A4}" dt="2023-09-07T20:58:19.424" v="487" actId="167"/>
          <ac:picMkLst>
            <pc:docMk/>
            <pc:sldMk cId="1883367697" sldId="263"/>
            <ac:picMk id="14" creationId="{20A497F4-EF4E-8645-3879-75ECDDFD5378}"/>
          </ac:picMkLst>
        </pc:picChg>
        <pc:picChg chg="add mod ord">
          <ac:chgData name="태경 이" userId="a31e3f6e795d8262" providerId="LiveId" clId="{0D40B201-81C3-4CE5-AB39-755E3ED417A4}" dt="2023-09-07T20:58:13.710" v="485" actId="167"/>
          <ac:picMkLst>
            <pc:docMk/>
            <pc:sldMk cId="1883367697" sldId="263"/>
            <ac:picMk id="16" creationId="{DBA98B0F-B3A0-B03D-A80E-FBC08A6BE71E}"/>
          </ac:picMkLst>
        </pc:picChg>
        <pc:picChg chg="del">
          <ac:chgData name="태경 이" userId="a31e3f6e795d8262" providerId="LiveId" clId="{0D40B201-81C3-4CE5-AB39-755E3ED417A4}" dt="2023-09-07T20:56:55.994" v="477" actId="478"/>
          <ac:picMkLst>
            <pc:docMk/>
            <pc:sldMk cId="1883367697" sldId="263"/>
            <ac:picMk id="52" creationId="{A2DE0823-778E-237A-2E1A-3A0180F3D249}"/>
          </ac:picMkLst>
        </pc:picChg>
        <pc:picChg chg="del">
          <ac:chgData name="태경 이" userId="a31e3f6e795d8262" providerId="LiveId" clId="{0D40B201-81C3-4CE5-AB39-755E3ED417A4}" dt="2023-09-07T20:56:55.994" v="477" actId="478"/>
          <ac:picMkLst>
            <pc:docMk/>
            <pc:sldMk cId="1883367697" sldId="263"/>
            <ac:picMk id="54" creationId="{274B8EE1-2C0A-85E8-B6AD-72E5F8171C3A}"/>
          </ac:picMkLst>
        </pc:picChg>
      </pc:sldChg>
      <pc:sldChg chg="addSp delSp modSp add mod">
        <pc:chgData name="태경 이" userId="a31e3f6e795d8262" providerId="LiveId" clId="{0D40B201-81C3-4CE5-AB39-755E3ED417A4}" dt="2023-09-07T21:24:14.279" v="1023" actId="1076"/>
        <pc:sldMkLst>
          <pc:docMk/>
          <pc:sldMk cId="2842364584" sldId="264"/>
        </pc:sldMkLst>
        <pc:spChg chg="del">
          <ac:chgData name="태경 이" userId="a31e3f6e795d8262" providerId="LiveId" clId="{0D40B201-81C3-4CE5-AB39-755E3ED417A4}" dt="2023-09-07T21:23:39.538" v="1012" actId="478"/>
          <ac:spMkLst>
            <pc:docMk/>
            <pc:sldMk cId="2842364584" sldId="264"/>
            <ac:spMk id="18" creationId="{879B4F31-D55D-7415-ACE5-90E1B69A583A}"/>
          </ac:spMkLst>
        </pc:spChg>
        <pc:spChg chg="add mod">
          <ac:chgData name="태경 이" userId="a31e3f6e795d8262" providerId="LiveId" clId="{0D40B201-81C3-4CE5-AB39-755E3ED417A4}" dt="2023-09-07T21:24:14.279" v="1023" actId="1076"/>
          <ac:spMkLst>
            <pc:docMk/>
            <pc:sldMk cId="2842364584" sldId="264"/>
            <ac:spMk id="22" creationId="{E7463B35-7F70-2343-A38E-D735E3DFA402}"/>
          </ac:spMkLst>
        </pc:spChg>
        <pc:spChg chg="add mod">
          <ac:chgData name="태경 이" userId="a31e3f6e795d8262" providerId="LiveId" clId="{0D40B201-81C3-4CE5-AB39-755E3ED417A4}" dt="2023-09-07T21:23:57.281" v="1019" actId="14100"/>
          <ac:spMkLst>
            <pc:docMk/>
            <pc:sldMk cId="2842364584" sldId="264"/>
            <ac:spMk id="23" creationId="{E74C023E-2543-7333-0628-A3DFC95D7CA8}"/>
          </ac:spMkLst>
        </pc:spChg>
        <pc:picChg chg="add del mod">
          <ac:chgData name="태경 이" userId="a31e3f6e795d8262" providerId="LiveId" clId="{0D40B201-81C3-4CE5-AB39-755E3ED417A4}" dt="2023-09-07T21:01:30.363" v="516" actId="478"/>
          <ac:picMkLst>
            <pc:docMk/>
            <pc:sldMk cId="2842364584" sldId="264"/>
            <ac:picMk id="3" creationId="{1F0A0FDE-7A68-5AD6-7FD0-138E93D760D4}"/>
          </ac:picMkLst>
        </pc:picChg>
        <pc:picChg chg="add del ord">
          <ac:chgData name="태경 이" userId="a31e3f6e795d8262" providerId="LiveId" clId="{0D40B201-81C3-4CE5-AB39-755E3ED417A4}" dt="2023-09-07T21:00:10.469" v="509" actId="167"/>
          <ac:picMkLst>
            <pc:docMk/>
            <pc:sldMk cId="2842364584" sldId="264"/>
            <ac:picMk id="4" creationId="{C086EA07-77EA-88CF-A189-FE7EFA28F152}"/>
          </ac:picMkLst>
        </pc:picChg>
        <pc:picChg chg="add del ord">
          <ac:chgData name="태경 이" userId="a31e3f6e795d8262" providerId="LiveId" clId="{0D40B201-81C3-4CE5-AB39-755E3ED417A4}" dt="2023-09-07T21:00:10.469" v="509" actId="167"/>
          <ac:picMkLst>
            <pc:docMk/>
            <pc:sldMk cId="2842364584" sldId="264"/>
            <ac:picMk id="5" creationId="{A463169A-51FE-73AD-11AB-FEC1F5AC6C7D}"/>
          </ac:picMkLst>
        </pc:picChg>
        <pc:picChg chg="add del">
          <ac:chgData name="태경 이" userId="a31e3f6e795d8262" providerId="LiveId" clId="{0D40B201-81C3-4CE5-AB39-755E3ED417A4}" dt="2023-09-07T21:00:12.662" v="510" actId="478"/>
          <ac:picMkLst>
            <pc:docMk/>
            <pc:sldMk cId="2842364584" sldId="264"/>
            <ac:picMk id="14" creationId="{20A497F4-EF4E-8645-3879-75ECDDFD5378}"/>
          </ac:picMkLst>
        </pc:picChg>
        <pc:picChg chg="add del mod">
          <ac:chgData name="태경 이" userId="a31e3f6e795d8262" providerId="LiveId" clId="{0D40B201-81C3-4CE5-AB39-755E3ED417A4}" dt="2023-09-07T21:01:53.264" v="525" actId="478"/>
          <ac:picMkLst>
            <pc:docMk/>
            <pc:sldMk cId="2842364584" sldId="264"/>
            <ac:picMk id="15" creationId="{6C888779-7B43-4F1A-666C-968E5DEEC6C1}"/>
          </ac:picMkLst>
        </pc:picChg>
        <pc:picChg chg="add del">
          <ac:chgData name="태경 이" userId="a31e3f6e795d8262" providerId="LiveId" clId="{0D40B201-81C3-4CE5-AB39-755E3ED417A4}" dt="2023-09-07T21:00:14.050" v="511" actId="478"/>
          <ac:picMkLst>
            <pc:docMk/>
            <pc:sldMk cId="2842364584" sldId="264"/>
            <ac:picMk id="16" creationId="{DBA98B0F-B3A0-B03D-A80E-FBC08A6BE71E}"/>
          </ac:picMkLst>
        </pc:picChg>
        <pc:picChg chg="add del mod">
          <ac:chgData name="태경 이" userId="a31e3f6e795d8262" providerId="LiveId" clId="{0D40B201-81C3-4CE5-AB39-755E3ED417A4}" dt="2023-09-07T21:01:52.486" v="523" actId="478"/>
          <ac:picMkLst>
            <pc:docMk/>
            <pc:sldMk cId="2842364584" sldId="264"/>
            <ac:picMk id="19" creationId="{2D769902-D738-55B9-04EA-6D70F89023C2}"/>
          </ac:picMkLst>
        </pc:picChg>
        <pc:picChg chg="add mod ord">
          <ac:chgData name="태경 이" userId="a31e3f6e795d8262" providerId="LiveId" clId="{0D40B201-81C3-4CE5-AB39-755E3ED417A4}" dt="2023-09-07T21:02:08.651" v="529" actId="167"/>
          <ac:picMkLst>
            <pc:docMk/>
            <pc:sldMk cId="2842364584" sldId="264"/>
            <ac:picMk id="20" creationId="{46FD5E06-BD5B-C3FB-AA2E-076C3B918B23}"/>
          </ac:picMkLst>
        </pc:picChg>
        <pc:picChg chg="add mod ord">
          <ac:chgData name="태경 이" userId="a31e3f6e795d8262" providerId="LiveId" clId="{0D40B201-81C3-4CE5-AB39-755E3ED417A4}" dt="2023-09-07T21:02:03.781" v="528" actId="167"/>
          <ac:picMkLst>
            <pc:docMk/>
            <pc:sldMk cId="2842364584" sldId="264"/>
            <ac:picMk id="21" creationId="{E7016413-0DF9-E2B4-81FB-75B87A293F6D}"/>
          </ac:picMkLst>
        </pc:picChg>
      </pc:sldChg>
      <pc:sldChg chg="addSp delSp modSp add mod">
        <pc:chgData name="태경 이" userId="a31e3f6e795d8262" providerId="LiveId" clId="{0D40B201-81C3-4CE5-AB39-755E3ED417A4}" dt="2023-09-07T21:24:04.001" v="1022" actId="14100"/>
        <pc:sldMkLst>
          <pc:docMk/>
          <pc:sldMk cId="410210198" sldId="265"/>
        </pc:sldMkLst>
        <pc:spChg chg="add mod">
          <ac:chgData name="태경 이" userId="a31e3f6e795d8262" providerId="LiveId" clId="{0D40B201-81C3-4CE5-AB39-755E3ED417A4}" dt="2023-09-07T21:20:56.805" v="985" actId="1076"/>
          <ac:spMkLst>
            <pc:docMk/>
            <pc:sldMk cId="410210198" sldId="265"/>
            <ac:spMk id="2" creationId="{1D7CE8A8-58E4-84C8-6DD9-C767996698F1}"/>
          </ac:spMkLst>
        </pc:spChg>
        <pc:spChg chg="add mod">
          <ac:chgData name="태경 이" userId="a31e3f6e795d8262" providerId="LiveId" clId="{0D40B201-81C3-4CE5-AB39-755E3ED417A4}" dt="2023-09-07T21:24:04.001" v="1022" actId="14100"/>
          <ac:spMkLst>
            <pc:docMk/>
            <pc:sldMk cId="410210198" sldId="265"/>
            <ac:spMk id="16" creationId="{A345E1A0-0F3E-2625-79DE-567CB6A9DD9E}"/>
          </ac:spMkLst>
        </pc:spChg>
        <pc:spChg chg="del mod">
          <ac:chgData name="태경 이" userId="a31e3f6e795d8262" providerId="LiveId" clId="{0D40B201-81C3-4CE5-AB39-755E3ED417A4}" dt="2023-09-07T21:23:41.164" v="1013" actId="478"/>
          <ac:spMkLst>
            <pc:docMk/>
            <pc:sldMk cId="410210198" sldId="265"/>
            <ac:spMk id="18" creationId="{879B4F31-D55D-7415-ACE5-90E1B69A583A}"/>
          </ac:spMkLst>
        </pc:spChg>
        <pc:picChg chg="ord">
          <ac:chgData name="태경 이" userId="a31e3f6e795d8262" providerId="LiveId" clId="{0D40B201-81C3-4CE5-AB39-755E3ED417A4}" dt="2023-09-07T21:06:02.168" v="800" actId="167"/>
          <ac:picMkLst>
            <pc:docMk/>
            <pc:sldMk cId="410210198" sldId="265"/>
            <ac:picMk id="4" creationId="{C086EA07-77EA-88CF-A189-FE7EFA28F152}"/>
          </ac:picMkLst>
        </pc:picChg>
        <pc:picChg chg="ord">
          <ac:chgData name="태경 이" userId="a31e3f6e795d8262" providerId="LiveId" clId="{0D40B201-81C3-4CE5-AB39-755E3ED417A4}" dt="2023-09-07T21:06:05.717" v="801" actId="167"/>
          <ac:picMkLst>
            <pc:docMk/>
            <pc:sldMk cId="410210198" sldId="265"/>
            <ac:picMk id="5" creationId="{A463169A-51FE-73AD-11AB-FEC1F5AC6C7D}"/>
          </ac:picMkLst>
        </pc:picChg>
        <pc:picChg chg="add mod ord">
          <ac:chgData name="태경 이" userId="a31e3f6e795d8262" providerId="LiveId" clId="{0D40B201-81C3-4CE5-AB39-755E3ED417A4}" dt="2023-09-07T21:21:50.771" v="997" actId="167"/>
          <ac:picMkLst>
            <pc:docMk/>
            <pc:sldMk cId="410210198" sldId="265"/>
            <ac:picMk id="13" creationId="{97651510-41FF-0C53-AED3-EB9349695529}"/>
          </ac:picMkLst>
        </pc:picChg>
        <pc:picChg chg="add mod ord">
          <ac:chgData name="태경 이" userId="a31e3f6e795d8262" providerId="LiveId" clId="{0D40B201-81C3-4CE5-AB39-755E3ED417A4}" dt="2023-09-07T21:21:40.195" v="993" actId="167"/>
          <ac:picMkLst>
            <pc:docMk/>
            <pc:sldMk cId="410210198" sldId="265"/>
            <ac:picMk id="15" creationId="{FF3A697F-405F-646C-19AE-EF43DA0FC31D}"/>
          </ac:picMkLst>
        </pc:picChg>
        <pc:picChg chg="del">
          <ac:chgData name="태경 이" userId="a31e3f6e795d8262" providerId="LiveId" clId="{0D40B201-81C3-4CE5-AB39-755E3ED417A4}" dt="2023-09-07T21:06:07.180" v="802" actId="478"/>
          <ac:picMkLst>
            <pc:docMk/>
            <pc:sldMk cId="410210198" sldId="265"/>
            <ac:picMk id="20" creationId="{46FD5E06-BD5B-C3FB-AA2E-076C3B918B23}"/>
          </ac:picMkLst>
        </pc:picChg>
        <pc:picChg chg="del">
          <ac:chgData name="태경 이" userId="a31e3f6e795d8262" providerId="LiveId" clId="{0D40B201-81C3-4CE5-AB39-755E3ED417A4}" dt="2023-09-07T21:06:07.812" v="803" actId="478"/>
          <ac:picMkLst>
            <pc:docMk/>
            <pc:sldMk cId="410210198" sldId="265"/>
            <ac:picMk id="21" creationId="{E7016413-0DF9-E2B4-81FB-75B87A293F6D}"/>
          </ac:picMkLst>
        </pc:picChg>
      </pc:sldChg>
      <pc:sldChg chg="addSp delSp modSp new del mod">
        <pc:chgData name="태경 이" userId="a31e3f6e795d8262" providerId="LiveId" clId="{0D40B201-81C3-4CE5-AB39-755E3ED417A4}" dt="2023-09-07T22:00:30.420" v="1450" actId="47"/>
        <pc:sldMkLst>
          <pc:docMk/>
          <pc:sldMk cId="1524934256" sldId="266"/>
        </pc:sldMkLst>
        <pc:spChg chg="del">
          <ac:chgData name="태경 이" userId="a31e3f6e795d8262" providerId="LiveId" clId="{0D40B201-81C3-4CE5-AB39-755E3ED417A4}" dt="2023-09-07T21:56:12.101" v="1426" actId="478"/>
          <ac:spMkLst>
            <pc:docMk/>
            <pc:sldMk cId="1524934256" sldId="266"/>
            <ac:spMk id="2" creationId="{2750FD7D-C5A5-A775-AF43-F7C0991FBE78}"/>
          </ac:spMkLst>
        </pc:spChg>
        <pc:spChg chg="del">
          <ac:chgData name="태경 이" userId="a31e3f6e795d8262" providerId="LiveId" clId="{0D40B201-81C3-4CE5-AB39-755E3ED417A4}" dt="2023-09-07T21:56:12.101" v="1426" actId="478"/>
          <ac:spMkLst>
            <pc:docMk/>
            <pc:sldMk cId="1524934256" sldId="266"/>
            <ac:spMk id="3" creationId="{C8CBDAD1-9A03-EADA-0128-7F9F4C9A67E9}"/>
          </ac:spMkLst>
        </pc:spChg>
        <pc:spChg chg="add mod">
          <ac:chgData name="태경 이" userId="a31e3f6e795d8262" providerId="LiveId" clId="{0D40B201-81C3-4CE5-AB39-755E3ED417A4}" dt="2023-09-07T22:00:08.966" v="1447" actId="207"/>
          <ac:spMkLst>
            <pc:docMk/>
            <pc:sldMk cId="1524934256" sldId="266"/>
            <ac:spMk id="4" creationId="{B2390188-C450-E701-143C-C5ECF0F1ADC4}"/>
          </ac:spMkLst>
        </pc:spChg>
        <pc:spChg chg="add del mod">
          <ac:chgData name="태경 이" userId="a31e3f6e795d8262" providerId="LiveId" clId="{0D40B201-81C3-4CE5-AB39-755E3ED417A4}" dt="2023-09-07T22:00:23.461" v="1449" actId="478"/>
          <ac:spMkLst>
            <pc:docMk/>
            <pc:sldMk cId="1524934256" sldId="266"/>
            <ac:spMk id="5" creationId="{F8F1AF7F-3F99-B0B7-5228-AF0F57A98889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6" creationId="{9BD2CFE5-69A5-BF7A-E846-896F242312B8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7" creationId="{B2AB4AA2-8ED5-2CF3-BBAA-99AA0366E3CB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8" creationId="{828DB803-4B13-C2E3-1AD5-684F5F804ACB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9" creationId="{DBA799FA-AB39-A4F8-C7BA-64DEDF11E92B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0" creationId="{3CE0658B-4032-A02F-B84B-D68521A549B6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1" creationId="{977C3A65-5FFE-0F51-A917-2C538FA1A481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2" creationId="{2062FC43-E2C1-885F-08E3-CA6F6067CE47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3" creationId="{BA6418A4-D487-520D-7770-A1A374C8F7AF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4" creationId="{640B0B38-771F-DC27-9F55-13B92A9E33EB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5" creationId="{AF2D52DF-30C0-6D53-9B99-8E35D559DC7A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6" creationId="{1BE661E6-ED4B-4FFD-97DB-1C2137081A30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7" creationId="{350D64CF-AF71-39A7-727B-F3A96AEA25CB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8" creationId="{5D2F11E8-B485-2DE0-CA58-398E592EA15C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19" creationId="{352B8143-A687-F727-8706-B95D6ACCCFF2}"/>
          </ac:spMkLst>
        </pc:spChg>
        <pc:spChg chg="add mod">
          <ac:chgData name="태경 이" userId="a31e3f6e795d8262" providerId="LiveId" clId="{0D40B201-81C3-4CE5-AB39-755E3ED417A4}" dt="2023-09-07T21:56:48.223" v="1427"/>
          <ac:spMkLst>
            <pc:docMk/>
            <pc:sldMk cId="1524934256" sldId="266"/>
            <ac:spMk id="22" creationId="{14F8389F-45CE-5196-3263-4763FC64A536}"/>
          </ac:spMkLst>
        </pc:spChg>
        <pc:spChg chg="mod topLvl">
          <ac:chgData name="태경 이" userId="a31e3f6e795d8262" providerId="LiveId" clId="{0D40B201-81C3-4CE5-AB39-755E3ED417A4}" dt="2023-09-07T22:00:03.512" v="1446" actId="207"/>
          <ac:spMkLst>
            <pc:docMk/>
            <pc:sldMk cId="1524934256" sldId="266"/>
            <ac:spMk id="24" creationId="{8C2FAB22-6DFB-922B-97D2-FD0B657D86A6}"/>
          </ac:spMkLst>
        </pc:spChg>
        <pc:spChg chg="mod topLvl">
          <ac:chgData name="태경 이" userId="a31e3f6e795d8262" providerId="LiveId" clId="{0D40B201-81C3-4CE5-AB39-755E3ED417A4}" dt="2023-09-07T21:59:31.014" v="1442" actId="165"/>
          <ac:spMkLst>
            <pc:docMk/>
            <pc:sldMk cId="1524934256" sldId="266"/>
            <ac:spMk id="26" creationId="{2FC1F83A-22DA-4B88-CA70-65FFB3E0C426}"/>
          </ac:spMkLst>
        </pc:spChg>
        <pc:spChg chg="add del mod">
          <ac:chgData name="태경 이" userId="a31e3f6e795d8262" providerId="LiveId" clId="{0D40B201-81C3-4CE5-AB39-755E3ED417A4}" dt="2023-09-07T22:00:23.461" v="1449" actId="478"/>
          <ac:spMkLst>
            <pc:docMk/>
            <pc:sldMk cId="1524934256" sldId="266"/>
            <ac:spMk id="27" creationId="{E01305BD-ED14-7F17-25FC-030D2ADE6355}"/>
          </ac:spMkLst>
        </pc:spChg>
        <pc:spChg chg="add mod">
          <ac:chgData name="태경 이" userId="a31e3f6e795d8262" providerId="LiveId" clId="{0D40B201-81C3-4CE5-AB39-755E3ED417A4}" dt="2023-09-07T21:58:20.976" v="1441" actId="20577"/>
          <ac:spMkLst>
            <pc:docMk/>
            <pc:sldMk cId="1524934256" sldId="266"/>
            <ac:spMk id="28" creationId="{EED3DA62-8ED2-3991-54EC-2C6AB44A59AF}"/>
          </ac:spMkLst>
        </pc:spChg>
        <pc:spChg chg="add mod">
          <ac:chgData name="태경 이" userId="a31e3f6e795d8262" providerId="LiveId" clId="{0D40B201-81C3-4CE5-AB39-755E3ED417A4}" dt="2023-09-07T21:59:47.256" v="1443"/>
          <ac:spMkLst>
            <pc:docMk/>
            <pc:sldMk cId="1524934256" sldId="266"/>
            <ac:spMk id="29" creationId="{DAA63041-0EBE-44AA-CB99-881387C5FC7E}"/>
          </ac:spMkLst>
        </pc:spChg>
        <pc:spChg chg="add mod">
          <ac:chgData name="태경 이" userId="a31e3f6e795d8262" providerId="LiveId" clId="{0D40B201-81C3-4CE5-AB39-755E3ED417A4}" dt="2023-09-07T21:59:47.256" v="1443"/>
          <ac:spMkLst>
            <pc:docMk/>
            <pc:sldMk cId="1524934256" sldId="266"/>
            <ac:spMk id="30" creationId="{6BB5AD8F-883B-00D8-066A-F206389C7597}"/>
          </ac:spMkLst>
        </pc:spChg>
        <pc:spChg chg="add mod">
          <ac:chgData name="태경 이" userId="a31e3f6e795d8262" providerId="LiveId" clId="{0D40B201-81C3-4CE5-AB39-755E3ED417A4}" dt="2023-09-07T21:59:47.256" v="1443"/>
          <ac:spMkLst>
            <pc:docMk/>
            <pc:sldMk cId="1524934256" sldId="266"/>
            <ac:spMk id="31" creationId="{247FC816-FC29-6B2C-6DB8-F111E79AE859}"/>
          </ac:spMkLst>
        </pc:spChg>
        <pc:grpChg chg="add del mod">
          <ac:chgData name="태경 이" userId="a31e3f6e795d8262" providerId="LiveId" clId="{0D40B201-81C3-4CE5-AB39-755E3ED417A4}" dt="2023-09-07T21:59:31.014" v="1442" actId="165"/>
          <ac:grpSpMkLst>
            <pc:docMk/>
            <pc:sldMk cId="1524934256" sldId="266"/>
            <ac:grpSpMk id="23" creationId="{965DF7C9-B231-8127-F651-A18D6A5CEDE4}"/>
          </ac:grpSpMkLst>
        </pc:grpChg>
        <pc:picChg chg="add mod">
          <ac:chgData name="태경 이" userId="a31e3f6e795d8262" providerId="LiveId" clId="{0D40B201-81C3-4CE5-AB39-755E3ED417A4}" dt="2023-09-07T21:56:48.223" v="1427"/>
          <ac:picMkLst>
            <pc:docMk/>
            <pc:sldMk cId="1524934256" sldId="266"/>
            <ac:picMk id="20" creationId="{AE6CF093-51BF-1DAA-A997-88BEC20D6704}"/>
          </ac:picMkLst>
        </pc:picChg>
        <pc:picChg chg="add del mod">
          <ac:chgData name="태경 이" userId="a31e3f6e795d8262" providerId="LiveId" clId="{0D40B201-81C3-4CE5-AB39-755E3ED417A4}" dt="2023-09-07T22:00:23.461" v="1449" actId="478"/>
          <ac:picMkLst>
            <pc:docMk/>
            <pc:sldMk cId="1524934256" sldId="266"/>
            <ac:picMk id="21" creationId="{1905251C-350E-EE5F-403B-5EDFF9340EEC}"/>
          </ac:picMkLst>
        </pc:picChg>
        <pc:picChg chg="mod topLvl">
          <ac:chgData name="태경 이" userId="a31e3f6e795d8262" providerId="LiveId" clId="{0D40B201-81C3-4CE5-AB39-755E3ED417A4}" dt="2023-09-07T21:59:31.014" v="1442" actId="165"/>
          <ac:picMkLst>
            <pc:docMk/>
            <pc:sldMk cId="1524934256" sldId="266"/>
            <ac:picMk id="25" creationId="{54F6F121-6EBD-837E-BEE0-35BAA3D35FDD}"/>
          </ac:picMkLst>
        </pc:picChg>
      </pc:sldChg>
      <pc:sldChg chg="addSp delSp modSp new mod ord modTransition">
        <pc:chgData name="태경 이" userId="a31e3f6e795d8262" providerId="LiveId" clId="{0D40B201-81C3-4CE5-AB39-755E3ED417A4}" dt="2023-09-07T23:55:52.103" v="3002"/>
        <pc:sldMkLst>
          <pc:docMk/>
          <pc:sldMk cId="1755757351" sldId="266"/>
        </pc:sldMkLst>
        <pc:spChg chg="del">
          <ac:chgData name="태경 이" userId="a31e3f6e795d8262" providerId="LiveId" clId="{0D40B201-81C3-4CE5-AB39-755E3ED417A4}" dt="2023-09-07T22:01:24.382" v="1452" actId="478"/>
          <ac:spMkLst>
            <pc:docMk/>
            <pc:sldMk cId="1755757351" sldId="266"/>
            <ac:spMk id="2" creationId="{F7FA0FD5-3EF1-F081-F921-426BFC81B454}"/>
          </ac:spMkLst>
        </pc:spChg>
        <pc:spChg chg="del">
          <ac:chgData name="태경 이" userId="a31e3f6e795d8262" providerId="LiveId" clId="{0D40B201-81C3-4CE5-AB39-755E3ED417A4}" dt="2023-09-07T22:01:24.382" v="1452" actId="478"/>
          <ac:spMkLst>
            <pc:docMk/>
            <pc:sldMk cId="1755757351" sldId="266"/>
            <ac:spMk id="3" creationId="{0583051F-50D8-F1C5-87B6-E00FC64F51D3}"/>
          </ac:spMkLst>
        </pc:spChg>
        <pc:spChg chg="add mod">
          <ac:chgData name="태경 이" userId="a31e3f6e795d8262" providerId="LiveId" clId="{0D40B201-81C3-4CE5-AB39-755E3ED417A4}" dt="2023-09-07T22:11:36.539" v="2113" actId="207"/>
          <ac:spMkLst>
            <pc:docMk/>
            <pc:sldMk cId="1755757351" sldId="266"/>
            <ac:spMk id="6" creationId="{3F10D9E3-CD29-DCE0-7EE9-0492336E18B0}"/>
          </ac:spMkLst>
        </pc:spChg>
        <pc:spChg chg="add mod">
          <ac:chgData name="태경 이" userId="a31e3f6e795d8262" providerId="LiveId" clId="{0D40B201-81C3-4CE5-AB39-755E3ED417A4}" dt="2023-09-07T22:06:36.290" v="1623" actId="207"/>
          <ac:spMkLst>
            <pc:docMk/>
            <pc:sldMk cId="1755757351" sldId="266"/>
            <ac:spMk id="7" creationId="{7B97ACDA-36FB-01B9-6024-0399AD678DB1}"/>
          </ac:spMkLst>
        </pc:spChg>
        <pc:spChg chg="add del mod">
          <ac:chgData name="태경 이" userId="a31e3f6e795d8262" providerId="LiveId" clId="{0D40B201-81C3-4CE5-AB39-755E3ED417A4}" dt="2023-09-07T22:03:52.954" v="1541" actId="478"/>
          <ac:spMkLst>
            <pc:docMk/>
            <pc:sldMk cId="1755757351" sldId="266"/>
            <ac:spMk id="8" creationId="{3BE3FB5B-2A34-E3DC-0C36-F87FA6A3DAFF}"/>
          </ac:spMkLst>
        </pc:spChg>
        <pc:spChg chg="add mod">
          <ac:chgData name="태경 이" userId="a31e3f6e795d8262" providerId="LiveId" clId="{0D40B201-81C3-4CE5-AB39-755E3ED417A4}" dt="2023-09-07T22:07:45.710" v="1628" actId="207"/>
          <ac:spMkLst>
            <pc:docMk/>
            <pc:sldMk cId="1755757351" sldId="266"/>
            <ac:spMk id="9" creationId="{4E81EA62-C276-AD34-9050-86C31D0FF3EE}"/>
          </ac:spMkLst>
        </pc:spChg>
        <pc:spChg chg="add mod">
          <ac:chgData name="태경 이" userId="a31e3f6e795d8262" providerId="LiveId" clId="{0D40B201-81C3-4CE5-AB39-755E3ED417A4}" dt="2023-09-07T22:07:28.879" v="1627" actId="207"/>
          <ac:spMkLst>
            <pc:docMk/>
            <pc:sldMk cId="1755757351" sldId="266"/>
            <ac:spMk id="10" creationId="{F97444E0-623D-8FAD-7FB0-B03622DAD89D}"/>
          </ac:spMkLst>
        </pc:spChg>
        <pc:spChg chg="add mod">
          <ac:chgData name="태경 이" userId="a31e3f6e795d8262" providerId="LiveId" clId="{0D40B201-81C3-4CE5-AB39-755E3ED417A4}" dt="2023-09-07T22:08:03.759" v="1630" actId="207"/>
          <ac:spMkLst>
            <pc:docMk/>
            <pc:sldMk cId="1755757351" sldId="266"/>
            <ac:spMk id="11" creationId="{7338108D-7DE3-BC5A-C63C-2BF1E27C68CC}"/>
          </ac:spMkLst>
        </pc:spChg>
        <pc:spChg chg="add mod">
          <ac:chgData name="태경 이" userId="a31e3f6e795d8262" providerId="LiveId" clId="{0D40B201-81C3-4CE5-AB39-755E3ED417A4}" dt="2023-09-07T22:07:45.710" v="1628" actId="207"/>
          <ac:spMkLst>
            <pc:docMk/>
            <pc:sldMk cId="1755757351" sldId="266"/>
            <ac:spMk id="12" creationId="{CD31DD35-7B63-D3E4-62C1-912150F7C5CF}"/>
          </ac:spMkLst>
        </pc:spChg>
        <pc:spChg chg="add mod">
          <ac:chgData name="태경 이" userId="a31e3f6e795d8262" providerId="LiveId" clId="{0D40B201-81C3-4CE5-AB39-755E3ED417A4}" dt="2023-09-07T22:07:28.879" v="1627" actId="207"/>
          <ac:spMkLst>
            <pc:docMk/>
            <pc:sldMk cId="1755757351" sldId="266"/>
            <ac:spMk id="13" creationId="{62F9D83F-3468-204F-6CFB-D0D21FECC816}"/>
          </ac:spMkLst>
        </pc:spChg>
        <pc:spChg chg="add mod">
          <ac:chgData name="태경 이" userId="a31e3f6e795d8262" providerId="LiveId" clId="{0D40B201-81C3-4CE5-AB39-755E3ED417A4}" dt="2023-09-07T22:08:03.759" v="1630" actId="207"/>
          <ac:spMkLst>
            <pc:docMk/>
            <pc:sldMk cId="1755757351" sldId="266"/>
            <ac:spMk id="14" creationId="{F92BBAAC-9ACB-42E1-B1B1-00D98292DE9F}"/>
          </ac:spMkLst>
        </pc:spChg>
        <pc:spChg chg="add mod">
          <ac:chgData name="태경 이" userId="a31e3f6e795d8262" providerId="LiveId" clId="{0D40B201-81C3-4CE5-AB39-755E3ED417A4}" dt="2023-09-07T22:07:45.710" v="1628" actId="207"/>
          <ac:spMkLst>
            <pc:docMk/>
            <pc:sldMk cId="1755757351" sldId="266"/>
            <ac:spMk id="15" creationId="{ECF16614-A8C7-2D52-980A-B7073BE065B0}"/>
          </ac:spMkLst>
        </pc:spChg>
        <pc:spChg chg="add mod">
          <ac:chgData name="태경 이" userId="a31e3f6e795d8262" providerId="LiveId" clId="{0D40B201-81C3-4CE5-AB39-755E3ED417A4}" dt="2023-09-07T22:07:28.879" v="1627" actId="207"/>
          <ac:spMkLst>
            <pc:docMk/>
            <pc:sldMk cId="1755757351" sldId="266"/>
            <ac:spMk id="16" creationId="{02856815-8615-0687-0275-F42EF42ED481}"/>
          </ac:spMkLst>
        </pc:spChg>
        <pc:spChg chg="add mod">
          <ac:chgData name="태경 이" userId="a31e3f6e795d8262" providerId="LiveId" clId="{0D40B201-81C3-4CE5-AB39-755E3ED417A4}" dt="2023-09-07T22:08:03.759" v="1630" actId="207"/>
          <ac:spMkLst>
            <pc:docMk/>
            <pc:sldMk cId="1755757351" sldId="266"/>
            <ac:spMk id="17" creationId="{A62BBB61-01FF-316C-963C-CE0ADC2057AD}"/>
          </ac:spMkLst>
        </pc:spChg>
        <pc:spChg chg="add mod">
          <ac:chgData name="태경 이" userId="a31e3f6e795d8262" providerId="LiveId" clId="{0D40B201-81C3-4CE5-AB39-755E3ED417A4}" dt="2023-09-07T22:07:45.710" v="1628" actId="207"/>
          <ac:spMkLst>
            <pc:docMk/>
            <pc:sldMk cId="1755757351" sldId="266"/>
            <ac:spMk id="18" creationId="{04674311-386F-8FC9-BAF6-1973D9AF012C}"/>
          </ac:spMkLst>
        </pc:spChg>
        <pc:spChg chg="add mod">
          <ac:chgData name="태경 이" userId="a31e3f6e795d8262" providerId="LiveId" clId="{0D40B201-81C3-4CE5-AB39-755E3ED417A4}" dt="2023-09-07T22:07:28.879" v="1627" actId="207"/>
          <ac:spMkLst>
            <pc:docMk/>
            <pc:sldMk cId="1755757351" sldId="266"/>
            <ac:spMk id="19" creationId="{5CB129A2-2820-F5B5-7A3F-675A7676AA71}"/>
          </ac:spMkLst>
        </pc:spChg>
        <pc:spChg chg="add mod">
          <ac:chgData name="태경 이" userId="a31e3f6e795d8262" providerId="LiveId" clId="{0D40B201-81C3-4CE5-AB39-755E3ED417A4}" dt="2023-09-07T22:08:03.759" v="1630" actId="207"/>
          <ac:spMkLst>
            <pc:docMk/>
            <pc:sldMk cId="1755757351" sldId="266"/>
            <ac:spMk id="20" creationId="{BB4BCCF0-4274-F95D-2EAC-0180912C1311}"/>
          </ac:spMkLst>
        </pc:spChg>
        <pc:spChg chg="add mod">
          <ac:chgData name="태경 이" userId="a31e3f6e795d8262" providerId="LiveId" clId="{0D40B201-81C3-4CE5-AB39-755E3ED417A4}" dt="2023-09-07T22:06:42.785" v="1624" actId="207"/>
          <ac:spMkLst>
            <pc:docMk/>
            <pc:sldMk cId="1755757351" sldId="266"/>
            <ac:spMk id="23" creationId="{160FA893-9CC2-C477-57D1-53B73DC4E93E}"/>
          </ac:spMkLst>
        </pc:spChg>
        <pc:spChg chg="mod">
          <ac:chgData name="태경 이" userId="a31e3f6e795d8262" providerId="LiveId" clId="{0D40B201-81C3-4CE5-AB39-755E3ED417A4}" dt="2023-09-07T22:02:47.865" v="1483"/>
          <ac:spMkLst>
            <pc:docMk/>
            <pc:sldMk cId="1755757351" sldId="266"/>
            <ac:spMk id="25" creationId="{E4C4AD6E-5248-2037-2823-9ECEC0D9ADCA}"/>
          </ac:spMkLst>
        </pc:spChg>
        <pc:spChg chg="mod">
          <ac:chgData name="태경 이" userId="a31e3f6e795d8262" providerId="LiveId" clId="{0D40B201-81C3-4CE5-AB39-755E3ED417A4}" dt="2023-09-07T22:06:17.633" v="1621" actId="207"/>
          <ac:spMkLst>
            <pc:docMk/>
            <pc:sldMk cId="1755757351" sldId="266"/>
            <ac:spMk id="27" creationId="{429C3E69-98BD-A05F-65A8-A8B38C61FC8C}"/>
          </ac:spMkLst>
        </pc:spChg>
        <pc:spChg chg="add del mod">
          <ac:chgData name="태경 이" userId="a31e3f6e795d8262" providerId="LiveId" clId="{0D40B201-81C3-4CE5-AB39-755E3ED417A4}" dt="2023-09-07T22:03:26.924" v="1526" actId="478"/>
          <ac:spMkLst>
            <pc:docMk/>
            <pc:sldMk cId="1755757351" sldId="266"/>
            <ac:spMk id="28" creationId="{86F527EE-B5BA-4AB9-1024-E608141C3214}"/>
          </ac:spMkLst>
        </pc:spChg>
        <pc:spChg chg="add mod">
          <ac:chgData name="태경 이" userId="a31e3f6e795d8262" providerId="LiveId" clId="{0D40B201-81C3-4CE5-AB39-755E3ED417A4}" dt="2023-09-07T22:11:07.976" v="2108" actId="1076"/>
          <ac:spMkLst>
            <pc:docMk/>
            <pc:sldMk cId="1755757351" sldId="266"/>
            <ac:spMk id="29" creationId="{B193709A-F5C5-F5F4-21E8-AFE3FB26705F}"/>
          </ac:spMkLst>
        </pc:spChg>
        <pc:spChg chg="add mod">
          <ac:chgData name="태경 이" userId="a31e3f6e795d8262" providerId="LiveId" clId="{0D40B201-81C3-4CE5-AB39-755E3ED417A4}" dt="2023-09-07T22:08:14.697" v="1632" actId="207"/>
          <ac:spMkLst>
            <pc:docMk/>
            <pc:sldMk cId="1755757351" sldId="266"/>
            <ac:spMk id="30" creationId="{285978BF-6F46-2FDE-E11E-3E1D959C3EEB}"/>
          </ac:spMkLst>
        </pc:spChg>
        <pc:spChg chg="add mod">
          <ac:chgData name="태경 이" userId="a31e3f6e795d8262" providerId="LiveId" clId="{0D40B201-81C3-4CE5-AB39-755E3ED417A4}" dt="2023-09-07T22:04:44.809" v="1581" actId="1076"/>
          <ac:spMkLst>
            <pc:docMk/>
            <pc:sldMk cId="1755757351" sldId="266"/>
            <ac:spMk id="31" creationId="{C2D62F88-EF4B-1766-78A4-AC05FAEC6503}"/>
          </ac:spMkLst>
        </pc:spChg>
        <pc:spChg chg="add mod">
          <ac:chgData name="태경 이" userId="a31e3f6e795d8262" providerId="LiveId" clId="{0D40B201-81C3-4CE5-AB39-755E3ED417A4}" dt="2023-09-07T22:06:58.982" v="1625" actId="207"/>
          <ac:spMkLst>
            <pc:docMk/>
            <pc:sldMk cId="1755757351" sldId="266"/>
            <ac:spMk id="32" creationId="{44DA3300-4D7D-1E47-7955-EF6ACDFECF07}"/>
          </ac:spMkLst>
        </pc:spChg>
        <pc:spChg chg="add mod">
          <ac:chgData name="태경 이" userId="a31e3f6e795d8262" providerId="LiveId" clId="{0D40B201-81C3-4CE5-AB39-755E3ED417A4}" dt="2023-09-07T22:11:45.665" v="2115" actId="1076"/>
          <ac:spMkLst>
            <pc:docMk/>
            <pc:sldMk cId="1755757351" sldId="266"/>
            <ac:spMk id="33" creationId="{A5C633F4-EFC2-D37C-7FE9-2237911EB485}"/>
          </ac:spMkLst>
        </pc:spChg>
        <pc:spChg chg="add mod">
          <ac:chgData name="태경 이" userId="a31e3f6e795d8262" providerId="LiveId" clId="{0D40B201-81C3-4CE5-AB39-755E3ED417A4}" dt="2023-09-07T22:11:45.665" v="2115" actId="1076"/>
          <ac:spMkLst>
            <pc:docMk/>
            <pc:sldMk cId="1755757351" sldId="266"/>
            <ac:spMk id="34" creationId="{0C8EF2AB-8073-5E28-D7F8-52134EBAE772}"/>
          </ac:spMkLst>
        </pc:spChg>
        <pc:spChg chg="add del mod">
          <ac:chgData name="태경 이" userId="a31e3f6e795d8262" providerId="LiveId" clId="{0D40B201-81C3-4CE5-AB39-755E3ED417A4}" dt="2023-09-07T22:08:07.205" v="1631" actId="478"/>
          <ac:spMkLst>
            <pc:docMk/>
            <pc:sldMk cId="1755757351" sldId="266"/>
            <ac:spMk id="35" creationId="{215DD6B4-6021-994A-0F72-2E681060B1BC}"/>
          </ac:spMkLst>
        </pc:spChg>
        <pc:spChg chg="add mod">
          <ac:chgData name="태경 이" userId="a31e3f6e795d8262" providerId="LiveId" clId="{0D40B201-81C3-4CE5-AB39-755E3ED417A4}" dt="2023-09-07T22:11:05.375" v="2107" actId="1076"/>
          <ac:spMkLst>
            <pc:docMk/>
            <pc:sldMk cId="1755757351" sldId="266"/>
            <ac:spMk id="36" creationId="{081F8A98-5CC5-754D-16DF-B90E4612ECE8}"/>
          </ac:spMkLst>
        </pc:spChg>
        <pc:spChg chg="add mod">
          <ac:chgData name="태경 이" userId="a31e3f6e795d8262" providerId="LiveId" clId="{0D40B201-81C3-4CE5-AB39-755E3ED417A4}" dt="2023-09-07T22:11:59.362" v="2142" actId="20577"/>
          <ac:spMkLst>
            <pc:docMk/>
            <pc:sldMk cId="1755757351" sldId="266"/>
            <ac:spMk id="37" creationId="{A4E5C1A2-D53A-AB9C-E551-8FB60161D5BD}"/>
          </ac:spMkLst>
        </pc:spChg>
        <pc:grpChg chg="add mod">
          <ac:chgData name="태경 이" userId="a31e3f6e795d8262" providerId="LiveId" clId="{0D40B201-81C3-4CE5-AB39-755E3ED417A4}" dt="2023-09-07T22:04:54.788" v="1584" actId="1076"/>
          <ac:grpSpMkLst>
            <pc:docMk/>
            <pc:sldMk cId="1755757351" sldId="266"/>
            <ac:grpSpMk id="24" creationId="{6AA0D56C-FF00-E42E-AEF8-BE09CBC2F0E0}"/>
          </ac:grpSpMkLst>
        </pc:grpChg>
        <pc:picChg chg="add del mod">
          <ac:chgData name="태경 이" userId="a31e3f6e795d8262" providerId="LiveId" clId="{0D40B201-81C3-4CE5-AB39-755E3ED417A4}" dt="2023-09-07T22:12:05.091" v="2143" actId="478"/>
          <ac:picMkLst>
            <pc:docMk/>
            <pc:sldMk cId="1755757351" sldId="266"/>
            <ac:picMk id="5" creationId="{72506A31-5855-746A-16AB-EB82474500EA}"/>
          </ac:picMkLst>
        </pc:picChg>
        <pc:picChg chg="add mod">
          <ac:chgData name="태경 이" userId="a31e3f6e795d8262" providerId="LiveId" clId="{0D40B201-81C3-4CE5-AB39-755E3ED417A4}" dt="2023-09-07T22:04:54.788" v="1584" actId="1076"/>
          <ac:picMkLst>
            <pc:docMk/>
            <pc:sldMk cId="1755757351" sldId="266"/>
            <ac:picMk id="21" creationId="{F620F84B-4ECB-1D44-545E-37139657ABF1}"/>
          </ac:picMkLst>
        </pc:picChg>
        <pc:picChg chg="add del mod">
          <ac:chgData name="태경 이" userId="a31e3f6e795d8262" providerId="LiveId" clId="{0D40B201-81C3-4CE5-AB39-755E3ED417A4}" dt="2023-09-07T22:03:52.954" v="1541" actId="478"/>
          <ac:picMkLst>
            <pc:docMk/>
            <pc:sldMk cId="1755757351" sldId="266"/>
            <ac:picMk id="22" creationId="{FAC352BD-EC68-A8DE-9AA0-FF605D4E71B2}"/>
          </ac:picMkLst>
        </pc:picChg>
        <pc:picChg chg="mod">
          <ac:chgData name="태경 이" userId="a31e3f6e795d8262" providerId="LiveId" clId="{0D40B201-81C3-4CE5-AB39-755E3ED417A4}" dt="2023-09-07T22:02:47.865" v="1483"/>
          <ac:picMkLst>
            <pc:docMk/>
            <pc:sldMk cId="1755757351" sldId="266"/>
            <ac:picMk id="26" creationId="{6A63D1E7-831E-F90D-7C54-BA619CEF1196}"/>
          </ac:picMkLst>
        </pc:picChg>
      </pc:sldChg>
      <pc:sldChg chg="delSp modSp add del mod">
        <pc:chgData name="태경 이" userId="a31e3f6e795d8262" providerId="LiveId" clId="{0D40B201-81C3-4CE5-AB39-755E3ED417A4}" dt="2023-09-07T21:22:30.917" v="1002" actId="47"/>
        <pc:sldMkLst>
          <pc:docMk/>
          <pc:sldMk cId="2684770710" sldId="266"/>
        </pc:sldMkLst>
        <pc:picChg chg="ord">
          <ac:chgData name="태경 이" userId="a31e3f6e795d8262" providerId="LiveId" clId="{0D40B201-81C3-4CE5-AB39-755E3ED417A4}" dt="2023-09-07T21:22:10.539" v="999" actId="167"/>
          <ac:picMkLst>
            <pc:docMk/>
            <pc:sldMk cId="2684770710" sldId="266"/>
            <ac:picMk id="4" creationId="{C086EA07-77EA-88CF-A189-FE7EFA28F152}"/>
          </ac:picMkLst>
        </pc:picChg>
        <pc:picChg chg="ord">
          <ac:chgData name="태경 이" userId="a31e3f6e795d8262" providerId="LiveId" clId="{0D40B201-81C3-4CE5-AB39-755E3ED417A4}" dt="2023-09-07T21:22:10.539" v="999" actId="167"/>
          <ac:picMkLst>
            <pc:docMk/>
            <pc:sldMk cId="2684770710" sldId="266"/>
            <ac:picMk id="5" creationId="{A463169A-51FE-73AD-11AB-FEC1F5AC6C7D}"/>
          </ac:picMkLst>
        </pc:picChg>
        <pc:picChg chg="del">
          <ac:chgData name="태경 이" userId="a31e3f6e795d8262" providerId="LiveId" clId="{0D40B201-81C3-4CE5-AB39-755E3ED417A4}" dt="2023-09-07T21:22:12.306" v="1000" actId="478"/>
          <ac:picMkLst>
            <pc:docMk/>
            <pc:sldMk cId="2684770710" sldId="266"/>
            <ac:picMk id="13" creationId="{97651510-41FF-0C53-AED3-EB9349695529}"/>
          </ac:picMkLst>
        </pc:picChg>
        <pc:picChg chg="del">
          <ac:chgData name="태경 이" userId="a31e3f6e795d8262" providerId="LiveId" clId="{0D40B201-81C3-4CE5-AB39-755E3ED417A4}" dt="2023-09-07T21:22:12.947" v="1001" actId="478"/>
          <ac:picMkLst>
            <pc:docMk/>
            <pc:sldMk cId="2684770710" sldId="266"/>
            <ac:picMk id="15" creationId="{FF3A697F-405F-646C-19AE-EF43DA0FC31D}"/>
          </ac:picMkLst>
        </pc:picChg>
      </pc:sldChg>
      <pc:sldChg chg="addSp delSp modSp new add del mod ord modTransition">
        <pc:chgData name="태경 이" userId="a31e3f6e795d8262" providerId="LiveId" clId="{0D40B201-81C3-4CE5-AB39-755E3ED417A4}" dt="2023-09-07T23:58:22.654" v="3030" actId="1076"/>
        <pc:sldMkLst>
          <pc:docMk/>
          <pc:sldMk cId="948795465" sldId="267"/>
        </pc:sldMkLst>
        <pc:spChg chg="del">
          <ac:chgData name="태경 이" userId="a31e3f6e795d8262" providerId="LiveId" clId="{0D40B201-81C3-4CE5-AB39-755E3ED417A4}" dt="2023-09-07T22:30:23.193" v="2150" actId="478"/>
          <ac:spMkLst>
            <pc:docMk/>
            <pc:sldMk cId="948795465" sldId="267"/>
            <ac:spMk id="2" creationId="{531DC343-99D8-C2DE-4D14-A20083D1CDC9}"/>
          </ac:spMkLst>
        </pc:spChg>
        <pc:spChg chg="del">
          <ac:chgData name="태경 이" userId="a31e3f6e795d8262" providerId="LiveId" clId="{0D40B201-81C3-4CE5-AB39-755E3ED417A4}" dt="2023-09-07T22:30:23.193" v="2150" actId="478"/>
          <ac:spMkLst>
            <pc:docMk/>
            <pc:sldMk cId="948795465" sldId="267"/>
            <ac:spMk id="3" creationId="{0CE27D40-D9EA-56F8-C73E-FAAC7BC45E07}"/>
          </ac:spMkLst>
        </pc:spChg>
        <pc:spChg chg="add del mod">
          <ac:chgData name="태경 이" userId="a31e3f6e795d8262" providerId="LiveId" clId="{0D40B201-81C3-4CE5-AB39-755E3ED417A4}" dt="2023-09-07T23:21:35.166" v="2185"/>
          <ac:spMkLst>
            <pc:docMk/>
            <pc:sldMk cId="948795465" sldId="267"/>
            <ac:spMk id="4" creationId="{C4D0B1E4-AC75-5019-F96D-AE4605299506}"/>
          </ac:spMkLst>
        </pc:spChg>
        <pc:spChg chg="add mod">
          <ac:chgData name="태경 이" userId="a31e3f6e795d8262" providerId="LiveId" clId="{0D40B201-81C3-4CE5-AB39-755E3ED417A4}" dt="2023-09-07T23:57:56.374" v="3024" actId="164"/>
          <ac:spMkLst>
            <pc:docMk/>
            <pc:sldMk cId="948795465" sldId="267"/>
            <ac:spMk id="5" creationId="{606E931D-D570-DF73-1B6A-A35379FB70E1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7" creationId="{5E41B787-C12E-F928-16A7-5C6806542EBD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8" creationId="{94AD061A-C195-6BF6-1327-F3D8F080A8EC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9" creationId="{4FAFEFA0-BC9F-6236-5DE1-10E97971DC55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10" creationId="{ABE72B5C-A4D1-0293-A1B1-962B664E5B06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11" creationId="{3E617ADA-8F90-A953-5652-5B8A73346AE8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12" creationId="{BBD80B45-6544-F2F2-B93B-28FFB7632709}"/>
          </ac:spMkLst>
        </pc:spChg>
        <pc:spChg chg="add del mod">
          <ac:chgData name="태경 이" userId="a31e3f6e795d8262" providerId="LiveId" clId="{0D40B201-81C3-4CE5-AB39-755E3ED417A4}" dt="2023-09-07T23:28:15.725" v="2967" actId="478"/>
          <ac:spMkLst>
            <pc:docMk/>
            <pc:sldMk cId="948795465" sldId="267"/>
            <ac:spMk id="13" creationId="{4E72FAEE-EB4E-9DFB-B207-D9F68F1964CE}"/>
          </ac:spMkLst>
        </pc:spChg>
        <pc:spChg chg="add mod">
          <ac:chgData name="태경 이" userId="a31e3f6e795d8262" providerId="LiveId" clId="{0D40B201-81C3-4CE5-AB39-755E3ED417A4}" dt="2023-09-07T23:57:54.302" v="3023" actId="164"/>
          <ac:spMkLst>
            <pc:docMk/>
            <pc:sldMk cId="948795465" sldId="267"/>
            <ac:spMk id="14" creationId="{5AA10C34-9E8A-6DF6-A912-FC92CC10269F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16" creationId="{54C4E538-7FB4-CC34-1D30-7202AABEC5F8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17" creationId="{7D3B58B8-23FA-76D3-D8F7-F724C0BC4EEC}"/>
          </ac:spMkLst>
        </pc:spChg>
        <pc:spChg chg="add del mod">
          <ac:chgData name="태경 이" userId="a31e3f6e795d8262" providerId="LiveId" clId="{0D40B201-81C3-4CE5-AB39-755E3ED417A4}" dt="2023-09-07T23:28:15.725" v="2967" actId="478"/>
          <ac:spMkLst>
            <pc:docMk/>
            <pc:sldMk cId="948795465" sldId="267"/>
            <ac:spMk id="18" creationId="{F239A626-B22D-904E-1E31-C04B9C7E3ED2}"/>
          </ac:spMkLst>
        </pc:spChg>
        <pc:spChg chg="add mod">
          <ac:chgData name="태경 이" userId="a31e3f6e795d8262" providerId="LiveId" clId="{0D40B201-81C3-4CE5-AB39-755E3ED417A4}" dt="2023-09-07T23:57:58.664" v="3025" actId="164"/>
          <ac:spMkLst>
            <pc:docMk/>
            <pc:sldMk cId="948795465" sldId="267"/>
            <ac:spMk id="19" creationId="{A27E0AC1-2845-68F4-C5E6-6947CC048774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1" creationId="{3BF0F1C6-83C6-F434-0758-EACDF8515F5F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2" creationId="{229A210F-8235-B10C-A599-B528E29DF98D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3" creationId="{D7FB1B8A-3F02-C46E-BDC3-11687670B153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4" creationId="{57403132-2E4C-3086-D35C-A86E7BC6319B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5" creationId="{9F1EB6B4-D932-B619-6644-A93796EB178D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6" creationId="{E0ABE2AC-C36E-E817-7216-5A0827F7AD6D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7" creationId="{19AC003E-6FB6-890B-E5FB-69EE814BC111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8" creationId="{2155E6DF-DDFB-B1BE-D8D1-6A0727C21CEC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29" creationId="{35418ED7-B011-C94D-1798-63972884D756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30" creationId="{3CC92E72-4F3A-E4FA-DA20-93B160E09042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31" creationId="{FE08D617-5EC3-1B1C-63A0-4AA475F667BA}"/>
          </ac:spMkLst>
        </pc:spChg>
        <pc:spChg chg="mod">
          <ac:chgData name="태경 이" userId="a31e3f6e795d8262" providerId="LiveId" clId="{0D40B201-81C3-4CE5-AB39-755E3ED417A4}" dt="2023-09-07T23:20:20.615" v="2157"/>
          <ac:spMkLst>
            <pc:docMk/>
            <pc:sldMk cId="948795465" sldId="267"/>
            <ac:spMk id="32" creationId="{FA039B32-2B97-D0EB-E7C1-B713EE20B0BA}"/>
          </ac:spMkLst>
        </pc:spChg>
        <pc:spChg chg="add del mod">
          <ac:chgData name="태경 이" userId="a31e3f6e795d8262" providerId="LiveId" clId="{0D40B201-81C3-4CE5-AB39-755E3ED417A4}" dt="2023-09-07T23:28:15.725" v="2967" actId="478"/>
          <ac:spMkLst>
            <pc:docMk/>
            <pc:sldMk cId="948795465" sldId="267"/>
            <ac:spMk id="33" creationId="{A9B6D780-9D47-DE28-FDBB-FD98779EAC26}"/>
          </ac:spMkLst>
        </pc:spChg>
        <pc:spChg chg="add del mod">
          <ac:chgData name="태경 이" userId="a31e3f6e795d8262" providerId="LiveId" clId="{0D40B201-81C3-4CE5-AB39-755E3ED417A4}" dt="2023-09-07T23:23:04.523" v="2199" actId="478"/>
          <ac:spMkLst>
            <pc:docMk/>
            <pc:sldMk cId="948795465" sldId="267"/>
            <ac:spMk id="35" creationId="{FE2AB15A-0D5B-EAAC-36AA-1A7D70A87ACC}"/>
          </ac:spMkLst>
        </pc:spChg>
        <pc:spChg chg="add mod">
          <ac:chgData name="태경 이" userId="a31e3f6e795d8262" providerId="LiveId" clId="{0D40B201-81C3-4CE5-AB39-755E3ED417A4}" dt="2023-09-07T23:23:19.438" v="2202"/>
          <ac:spMkLst>
            <pc:docMk/>
            <pc:sldMk cId="948795465" sldId="267"/>
            <ac:spMk id="36" creationId="{27761B57-94B2-7B62-8295-AF504CA72B52}"/>
          </ac:spMkLst>
        </pc:spChg>
        <pc:spChg chg="add mod">
          <ac:chgData name="태경 이" userId="a31e3f6e795d8262" providerId="LiveId" clId="{0D40B201-81C3-4CE5-AB39-755E3ED417A4}" dt="2023-09-07T23:23:19.438" v="2202"/>
          <ac:spMkLst>
            <pc:docMk/>
            <pc:sldMk cId="948795465" sldId="267"/>
            <ac:spMk id="37" creationId="{21DB3DD2-C23E-26E4-29C9-84290145DB1B}"/>
          </ac:spMkLst>
        </pc:spChg>
        <pc:spChg chg="add mod">
          <ac:chgData name="태경 이" userId="a31e3f6e795d8262" providerId="LiveId" clId="{0D40B201-81C3-4CE5-AB39-755E3ED417A4}" dt="2023-09-07T23:23:19.438" v="2202"/>
          <ac:spMkLst>
            <pc:docMk/>
            <pc:sldMk cId="948795465" sldId="267"/>
            <ac:spMk id="38" creationId="{A639FE1D-8155-9BE3-F240-125C400EC10E}"/>
          </ac:spMkLst>
        </pc:spChg>
        <pc:spChg chg="add mod">
          <ac:chgData name="태경 이" userId="a31e3f6e795d8262" providerId="LiveId" clId="{0D40B201-81C3-4CE5-AB39-755E3ED417A4}" dt="2023-09-07T23:57:56.374" v="3024" actId="164"/>
          <ac:spMkLst>
            <pc:docMk/>
            <pc:sldMk cId="948795465" sldId="267"/>
            <ac:spMk id="39" creationId="{207E7315-B74B-2A44-6FA1-F8855341453D}"/>
          </ac:spMkLst>
        </pc:spChg>
        <pc:spChg chg="add mod">
          <ac:chgData name="태경 이" userId="a31e3f6e795d8262" providerId="LiveId" clId="{0D40B201-81C3-4CE5-AB39-755E3ED417A4}" dt="2023-09-07T23:57:54.302" v="3023" actId="164"/>
          <ac:spMkLst>
            <pc:docMk/>
            <pc:sldMk cId="948795465" sldId="267"/>
            <ac:spMk id="40" creationId="{6C56461F-1C4C-0F71-69A4-2531DADA72AC}"/>
          </ac:spMkLst>
        </pc:spChg>
        <pc:spChg chg="add mod">
          <ac:chgData name="태경 이" userId="a31e3f6e795d8262" providerId="LiveId" clId="{0D40B201-81C3-4CE5-AB39-755E3ED417A4}" dt="2023-09-07T23:57:58.664" v="3025" actId="164"/>
          <ac:spMkLst>
            <pc:docMk/>
            <pc:sldMk cId="948795465" sldId="267"/>
            <ac:spMk id="41" creationId="{218DD026-07EC-2EC6-F2ED-2E2728F49B8A}"/>
          </ac:spMkLst>
        </pc:spChg>
        <pc:spChg chg="add mod">
          <ac:chgData name="태경 이" userId="a31e3f6e795d8262" providerId="LiveId" clId="{0D40B201-81C3-4CE5-AB39-755E3ED417A4}" dt="2023-09-07T23:57:18.306" v="3017"/>
          <ac:spMkLst>
            <pc:docMk/>
            <pc:sldMk cId="948795465" sldId="267"/>
            <ac:spMk id="42" creationId="{2727F8C2-3D4B-69B1-59F4-030C60295EAD}"/>
          </ac:spMkLst>
        </pc:spChg>
        <pc:grpChg chg="add mod">
          <ac:chgData name="태경 이" userId="a31e3f6e795d8262" providerId="LiveId" clId="{0D40B201-81C3-4CE5-AB39-755E3ED417A4}" dt="2023-09-07T23:57:56.374" v="3024" actId="164"/>
          <ac:grpSpMkLst>
            <pc:docMk/>
            <pc:sldMk cId="948795465" sldId="267"/>
            <ac:grpSpMk id="6" creationId="{CE62C906-7F1F-5C25-5A47-9586656F1BE4}"/>
          </ac:grpSpMkLst>
        </pc:grpChg>
        <pc:grpChg chg="add mod">
          <ac:chgData name="태경 이" userId="a31e3f6e795d8262" providerId="LiveId" clId="{0D40B201-81C3-4CE5-AB39-755E3ED417A4}" dt="2023-09-07T23:57:54.302" v="3023" actId="164"/>
          <ac:grpSpMkLst>
            <pc:docMk/>
            <pc:sldMk cId="948795465" sldId="267"/>
            <ac:grpSpMk id="15" creationId="{DD235E1C-8C4A-24B4-57D7-0600B9EC42EC}"/>
          </ac:grpSpMkLst>
        </pc:grpChg>
        <pc:grpChg chg="add mod">
          <ac:chgData name="태경 이" userId="a31e3f6e795d8262" providerId="LiveId" clId="{0D40B201-81C3-4CE5-AB39-755E3ED417A4}" dt="2023-09-07T23:57:58.664" v="3025" actId="164"/>
          <ac:grpSpMkLst>
            <pc:docMk/>
            <pc:sldMk cId="948795465" sldId="267"/>
            <ac:grpSpMk id="20" creationId="{F03CEFA6-06DF-80A6-09FA-447113325D09}"/>
          </ac:grpSpMkLst>
        </pc:grpChg>
        <pc:grpChg chg="add mod">
          <ac:chgData name="태경 이" userId="a31e3f6e795d8262" providerId="LiveId" clId="{0D40B201-81C3-4CE5-AB39-755E3ED417A4}" dt="2023-09-07T23:58:14.106" v="3028" actId="1076"/>
          <ac:grpSpMkLst>
            <pc:docMk/>
            <pc:sldMk cId="948795465" sldId="267"/>
            <ac:grpSpMk id="43" creationId="{BACC0956-132A-DE26-4867-14D87D293378}"/>
          </ac:grpSpMkLst>
        </pc:grpChg>
        <pc:grpChg chg="add mod">
          <ac:chgData name="태경 이" userId="a31e3f6e795d8262" providerId="LiveId" clId="{0D40B201-81C3-4CE5-AB39-755E3ED417A4}" dt="2023-09-07T23:58:22.654" v="3030" actId="1076"/>
          <ac:grpSpMkLst>
            <pc:docMk/>
            <pc:sldMk cId="948795465" sldId="267"/>
            <ac:grpSpMk id="44" creationId="{F368B5B5-5F1C-02D9-5426-73F8D32ACBF1}"/>
          </ac:grpSpMkLst>
        </pc:grpChg>
        <pc:grpChg chg="add mod">
          <ac:chgData name="태경 이" userId="a31e3f6e795d8262" providerId="LiveId" clId="{0D40B201-81C3-4CE5-AB39-755E3ED417A4}" dt="2023-09-07T23:58:18.657" v="3029" actId="1076"/>
          <ac:grpSpMkLst>
            <pc:docMk/>
            <pc:sldMk cId="948795465" sldId="267"/>
            <ac:grpSpMk id="45" creationId="{465A26C3-6516-97EE-83BC-187FCD302E51}"/>
          </ac:grpSpMkLst>
        </pc:grpChg>
        <pc:graphicFrameChg chg="add mod">
          <ac:chgData name="태경 이" userId="a31e3f6e795d8262" providerId="LiveId" clId="{0D40B201-81C3-4CE5-AB39-755E3ED417A4}" dt="2023-09-07T23:20:24.883" v="2158"/>
          <ac:graphicFrameMkLst>
            <pc:docMk/>
            <pc:sldMk cId="948795465" sldId="267"/>
            <ac:graphicFrameMk id="34" creationId="{FDE4E676-9890-CEE9-53A5-D3442A3CD8C2}"/>
          </ac:graphicFrameMkLst>
        </pc:graphicFrameChg>
      </pc:sldChg>
      <pc:sldChg chg="addSp delSp modSp new mod modTransition">
        <pc:chgData name="태경 이" userId="a31e3f6e795d8262" providerId="LiveId" clId="{0D40B201-81C3-4CE5-AB39-755E3ED417A4}" dt="2023-09-07T23:57:16.094" v="3016" actId="1076"/>
        <pc:sldMkLst>
          <pc:docMk/>
          <pc:sldMk cId="510960958" sldId="268"/>
        </pc:sldMkLst>
        <pc:spChg chg="del">
          <ac:chgData name="태경 이" userId="a31e3f6e795d8262" providerId="LiveId" clId="{0D40B201-81C3-4CE5-AB39-755E3ED417A4}" dt="2023-09-07T23:20:41.226" v="2160" actId="478"/>
          <ac:spMkLst>
            <pc:docMk/>
            <pc:sldMk cId="510960958" sldId="268"/>
            <ac:spMk id="2" creationId="{E587EF64-DB44-43DC-85A1-0317073FF521}"/>
          </ac:spMkLst>
        </pc:spChg>
        <pc:spChg chg="del">
          <ac:chgData name="태경 이" userId="a31e3f6e795d8262" providerId="LiveId" clId="{0D40B201-81C3-4CE5-AB39-755E3ED417A4}" dt="2023-09-07T23:20:41.226" v="2160" actId="478"/>
          <ac:spMkLst>
            <pc:docMk/>
            <pc:sldMk cId="510960958" sldId="268"/>
            <ac:spMk id="3" creationId="{D4070829-AFF1-B9F2-851D-E141D83CCDEE}"/>
          </ac:spMkLst>
        </pc:spChg>
        <pc:spChg chg="add mod">
          <ac:chgData name="태경 이" userId="a31e3f6e795d8262" providerId="LiveId" clId="{0D40B201-81C3-4CE5-AB39-755E3ED417A4}" dt="2023-09-07T23:22:48.094" v="2198" actId="1076"/>
          <ac:spMkLst>
            <pc:docMk/>
            <pc:sldMk cId="510960958" sldId="268"/>
            <ac:spMk id="5" creationId="{79970567-FD43-F268-5E4A-108DCC8177EE}"/>
          </ac:spMkLst>
        </pc:spChg>
        <pc:spChg chg="add mod">
          <ac:chgData name="태경 이" userId="a31e3f6e795d8262" providerId="LiveId" clId="{0D40B201-81C3-4CE5-AB39-755E3ED417A4}" dt="2023-09-07T23:27:57.615" v="2966" actId="1076"/>
          <ac:spMkLst>
            <pc:docMk/>
            <pc:sldMk cId="510960958" sldId="268"/>
            <ac:spMk id="6" creationId="{EDF1CBCD-4333-4E69-8567-65BDE3E11F78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8" creationId="{A6E46535-C084-AF3D-553D-84CBDFA810AA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9" creationId="{5D489C24-448F-37CC-20C5-F7067FA7BB5B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0" creationId="{5163AD34-5FBB-6C93-913B-EF86CAFDA4A4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1" creationId="{67A93495-948F-2CA2-ED27-378E1836AF84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2" creationId="{53241E99-6694-370C-756B-9ADDD77E63DD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3" creationId="{375D52DB-3376-9BA5-592E-8527D1477868}"/>
          </ac:spMkLst>
        </pc:spChg>
        <pc:spChg chg="add mod">
          <ac:chgData name="태경 이" userId="a31e3f6e795d8262" providerId="LiveId" clId="{0D40B201-81C3-4CE5-AB39-755E3ED417A4}" dt="2023-09-07T23:27:57.615" v="2966" actId="1076"/>
          <ac:spMkLst>
            <pc:docMk/>
            <pc:sldMk cId="510960958" sldId="268"/>
            <ac:spMk id="14" creationId="{BA38F92D-A4DB-AEC5-A667-E332CF075B24}"/>
          </ac:spMkLst>
        </pc:spChg>
        <pc:spChg chg="add mod">
          <ac:chgData name="태경 이" userId="a31e3f6e795d8262" providerId="LiveId" clId="{0D40B201-81C3-4CE5-AB39-755E3ED417A4}" dt="2023-09-07T23:27:52.879" v="2965" actId="1076"/>
          <ac:spMkLst>
            <pc:docMk/>
            <pc:sldMk cId="510960958" sldId="268"/>
            <ac:spMk id="15" creationId="{10AD18AF-74C4-104D-764C-BE9F0A1E2A0F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7" creationId="{D16A6BD5-99B3-4AD0-F36C-7B90C1CB16C0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18" creationId="{D026483C-7418-F5AB-2679-0A1D20C575E4}"/>
          </ac:spMkLst>
        </pc:spChg>
        <pc:spChg chg="add mod">
          <ac:chgData name="태경 이" userId="a31e3f6e795d8262" providerId="LiveId" clId="{0D40B201-81C3-4CE5-AB39-755E3ED417A4}" dt="2023-09-07T23:27:52.879" v="2965" actId="1076"/>
          <ac:spMkLst>
            <pc:docMk/>
            <pc:sldMk cId="510960958" sldId="268"/>
            <ac:spMk id="19" creationId="{23C7A3D4-1263-F3A2-5D73-F76E15DBDC33}"/>
          </ac:spMkLst>
        </pc:spChg>
        <pc:spChg chg="add mod">
          <ac:chgData name="태경 이" userId="a31e3f6e795d8262" providerId="LiveId" clId="{0D40B201-81C3-4CE5-AB39-755E3ED417A4}" dt="2023-09-07T23:27:45.861" v="2964" actId="1076"/>
          <ac:spMkLst>
            <pc:docMk/>
            <pc:sldMk cId="510960958" sldId="268"/>
            <ac:spMk id="20" creationId="{08FAFC64-63A3-82B7-E8B0-6D012853C087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2" creationId="{DDEF939E-EB2E-E51E-F4E5-7919CA315630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3" creationId="{0E91414B-CAD0-850D-0F2B-E801E1B3B5B2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4" creationId="{0F491A03-7863-B4A4-8381-9C85A3A3238F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5" creationId="{BCC192C3-577D-69D0-DBA7-31D1ED4A4DEB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6" creationId="{D0D039EE-FDCD-2C78-ACA2-E12F7297EF5C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7" creationId="{990466BA-AFA0-E5D2-DF36-E122D4732403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8" creationId="{B2F75F39-71CE-6B5E-7D86-D7618312B45A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29" creationId="{0296439A-CD84-7F41-135C-D3E862F17A40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30" creationId="{FEA7096B-EB4F-1AC2-A039-A219807D7794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31" creationId="{B1B355E3-B825-E980-C36B-23016479D6DB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32" creationId="{4B8ACBE7-6A1D-14ED-2F72-0A5E30ADEE51}"/>
          </ac:spMkLst>
        </pc:spChg>
        <pc:spChg chg="mod">
          <ac:chgData name="태경 이" userId="a31e3f6e795d8262" providerId="LiveId" clId="{0D40B201-81C3-4CE5-AB39-755E3ED417A4}" dt="2023-09-07T23:20:41.511" v="2161"/>
          <ac:spMkLst>
            <pc:docMk/>
            <pc:sldMk cId="510960958" sldId="268"/>
            <ac:spMk id="33" creationId="{CF2F8B68-F7FC-41B6-35CA-C625B9152119}"/>
          </ac:spMkLst>
        </pc:spChg>
        <pc:spChg chg="add mod">
          <ac:chgData name="태경 이" userId="a31e3f6e795d8262" providerId="LiveId" clId="{0D40B201-81C3-4CE5-AB39-755E3ED417A4}" dt="2023-09-07T23:27:45.861" v="2964" actId="1076"/>
          <ac:spMkLst>
            <pc:docMk/>
            <pc:sldMk cId="510960958" sldId="268"/>
            <ac:spMk id="34" creationId="{1ADC37AD-F79F-C9C6-653F-95268117BB4C}"/>
          </ac:spMkLst>
        </pc:spChg>
        <pc:spChg chg="add mod">
          <ac:chgData name="태경 이" userId="a31e3f6e795d8262" providerId="LiveId" clId="{0D40B201-81C3-4CE5-AB39-755E3ED417A4}" dt="2023-09-07T23:22:48.094" v="2198" actId="1076"/>
          <ac:spMkLst>
            <pc:docMk/>
            <pc:sldMk cId="510960958" sldId="268"/>
            <ac:spMk id="35" creationId="{1826BF84-E5B8-D679-C73A-1670A3F1D0A2}"/>
          </ac:spMkLst>
        </pc:spChg>
        <pc:spChg chg="add mod">
          <ac:chgData name="태경 이" userId="a31e3f6e795d8262" providerId="LiveId" clId="{0D40B201-81C3-4CE5-AB39-755E3ED417A4}" dt="2023-09-07T23:23:14.342" v="2201" actId="1076"/>
          <ac:spMkLst>
            <pc:docMk/>
            <pc:sldMk cId="510960958" sldId="268"/>
            <ac:spMk id="36" creationId="{793C4163-2DE2-EFEC-CD71-A4DD5D246E4D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37" creationId="{6C61AE24-C900-829E-A455-765F2629F8E0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38" creationId="{12C87DA6-652C-13CE-3A6D-11849685D98B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39" creationId="{29A02D66-DB90-6D68-6464-D2800D104E8B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40" creationId="{FFAA5A4A-A580-C049-8761-FDE46D997FED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41" creationId="{F06E30BF-8C98-6EBA-69BB-C3D1687038CC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42" creationId="{46FDEAF8-98B4-F174-5738-FDD4904D01F3}"/>
          </ac:spMkLst>
        </pc:spChg>
        <pc:spChg chg="add mod">
          <ac:chgData name="태경 이" userId="a31e3f6e795d8262" providerId="LiveId" clId="{0D40B201-81C3-4CE5-AB39-755E3ED417A4}" dt="2023-09-07T23:22:22.399" v="2191"/>
          <ac:spMkLst>
            <pc:docMk/>
            <pc:sldMk cId="510960958" sldId="268"/>
            <ac:spMk id="43" creationId="{AB9B2C6C-B626-EC32-7D6B-B1B0C7CD97EC}"/>
          </ac:spMkLst>
        </pc:spChg>
        <pc:spChg chg="add mod">
          <ac:chgData name="태경 이" userId="a31e3f6e795d8262" providerId="LiveId" clId="{0D40B201-81C3-4CE5-AB39-755E3ED417A4}" dt="2023-09-07T23:57:16.094" v="3016" actId="1076"/>
          <ac:spMkLst>
            <pc:docMk/>
            <pc:sldMk cId="510960958" sldId="268"/>
            <ac:spMk id="44" creationId="{B13EE131-26DF-D6A3-F383-CC5672BC5604}"/>
          </ac:spMkLst>
        </pc:spChg>
        <pc:grpChg chg="add mod">
          <ac:chgData name="태경 이" userId="a31e3f6e795d8262" providerId="LiveId" clId="{0D40B201-81C3-4CE5-AB39-755E3ED417A4}" dt="2023-09-07T23:27:57.615" v="2966" actId="1076"/>
          <ac:grpSpMkLst>
            <pc:docMk/>
            <pc:sldMk cId="510960958" sldId="268"/>
            <ac:grpSpMk id="7" creationId="{9CEDFF91-77C0-D7FF-2B15-570EC24A3106}"/>
          </ac:grpSpMkLst>
        </pc:grpChg>
        <pc:grpChg chg="add mod">
          <ac:chgData name="태경 이" userId="a31e3f6e795d8262" providerId="LiveId" clId="{0D40B201-81C3-4CE5-AB39-755E3ED417A4}" dt="2023-09-07T23:27:52.879" v="2965" actId="1076"/>
          <ac:grpSpMkLst>
            <pc:docMk/>
            <pc:sldMk cId="510960958" sldId="268"/>
            <ac:grpSpMk id="16" creationId="{7DD66D3C-BD6A-F55F-C7D5-CC5C35359F09}"/>
          </ac:grpSpMkLst>
        </pc:grpChg>
        <pc:grpChg chg="add mod">
          <ac:chgData name="태경 이" userId="a31e3f6e795d8262" providerId="LiveId" clId="{0D40B201-81C3-4CE5-AB39-755E3ED417A4}" dt="2023-09-07T23:27:45.861" v="2964" actId="1076"/>
          <ac:grpSpMkLst>
            <pc:docMk/>
            <pc:sldMk cId="510960958" sldId="268"/>
            <ac:grpSpMk id="21" creationId="{F7E96450-9B48-AFE3-5631-45615310962B}"/>
          </ac:grpSpMkLst>
        </pc:grpChg>
        <pc:graphicFrameChg chg="add mod">
          <ac:chgData name="태경 이" userId="a31e3f6e795d8262" providerId="LiveId" clId="{0D40B201-81C3-4CE5-AB39-755E3ED417A4}" dt="2023-09-07T23:22:05.191" v="2190" actId="1076"/>
          <ac:graphicFrameMkLst>
            <pc:docMk/>
            <pc:sldMk cId="510960958" sldId="268"/>
            <ac:graphicFrameMk id="4" creationId="{35BD9921-B156-9919-898D-7AF1F053BC8F}"/>
          </ac:graphicFrameMkLst>
        </pc:graphicFrameChg>
      </pc:sldChg>
      <pc:sldChg chg="add del">
        <pc:chgData name="태경 이" userId="a31e3f6e795d8262" providerId="LiveId" clId="{0D40B201-81C3-4CE5-AB39-755E3ED417A4}" dt="2023-09-07T23:56:05.388" v="3004"/>
        <pc:sldMkLst>
          <pc:docMk/>
          <pc:sldMk cId="1432011209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0BE1-E696-B26B-AB53-70412AE9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5111F2-6478-858F-FA15-93A917640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3677E-DFF7-A281-2537-DFE9FE82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77A45-D2BC-487F-433F-3D38ACD6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0DB71-B42F-43FE-672F-9BC98852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0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C91D-4413-3963-0B41-2D60742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FF47A-31B1-B2D1-6EE6-6E39C8E16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0A2DB-15CA-F829-F730-9F08EA64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1D163-3ACD-5F8E-A4FE-231D8B7F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99A24-7EF3-ABE8-F26A-81ABF0E9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0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189B2-E95A-0670-C4E3-E7F375BA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30CE8-599A-435D-E604-562D6D4A6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AB8AE-C43F-B137-178A-341AA555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8C0ED-A973-7CF8-BAA4-83F35C8D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EB0E3-E6D4-3F76-A6CE-D2CD0CDE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0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27747-E6F1-E92E-6CF7-299BCBE1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DCB9B-BDD2-C7D0-AF29-95DDA4EA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578DC-C344-97D4-0CB6-F111240F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4BF58-8198-AF3C-D295-7FFFF2C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32AA3-553E-8531-4D63-F35BEC8D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1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A8D7A-F74D-9676-F5BD-37751055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F180-AC6C-A8A1-CCC3-B509E13FC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6F440-6174-BDE4-852A-556A8335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1D70-0A38-BA42-FC3A-1AE6E9DE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65303-75DD-EAE2-6694-A2C9F7FE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2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06E55-4C8A-AEB8-914D-E041D5A5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A0EDF-519F-FAAF-3773-DB0C6BEF5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2A17D-E341-2A3B-458D-248015D10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06BE6-E3C1-402A-9E32-381B3689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8B941-CFA4-3381-06D8-150C74A8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62072D-E161-6FB3-C119-5A408D0E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05F60-9D72-9ED7-5255-059CED1C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1276D-A3C8-B5C4-2B4C-878E19E3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A5FC4-3E62-74EE-FC80-AE3EE04C5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8BFABA-CDE1-EDFA-AF3A-15B9461F2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8845AE-07F7-1563-E7D0-CE5299CC5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FFBF0-9307-6209-1BB7-79023EAC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49F941-9C7E-BFC0-3747-5D1E9BBE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7DB974-4F7C-F14D-F33D-09236C48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4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1263C-43CE-A31B-B8C8-5CA866A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0635DC-0354-51AF-A186-99E57033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DF9925-3DD5-AFFF-E5BC-58A73C78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54AFA1-0D05-110E-53A9-7BA3DF13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1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A5F583-987C-1C50-D12A-CEA6CE56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69ED0A-4021-1704-8C7C-E3CA6A9E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B3E5A-4874-539A-1636-C2D3DDD9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3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E2D97-8130-3091-97C2-ED51D699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AC10C-63B9-249E-5421-3BCAEFD32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A12203-5D13-086B-FCA7-88A188EB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5D8EF-BAA5-9065-D386-6DF910F8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2C399-8A0C-4615-ACFD-9688018E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7A72A-0E22-7CA7-BDC4-8B088701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3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697E-68B5-535B-FBB8-21B0B789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9AEECC-1095-B0C8-0085-A2672D3BE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7C6D6A-5047-1DCB-BFFE-36399F9ED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83E03-ADAA-5D15-4F3D-0541C1D6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CB176-8AAD-BF74-80DA-9BDA8BD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83D914-398B-13FA-2713-9D162DE4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0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AE74C4-9659-4243-B7F6-7FA35634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9F2AC-9880-2A53-F425-6DD2B24E6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D0229-885D-44A2-CE15-C4AA7144F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11608-430A-4BCB-A941-73A0791B9DDB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E5E68-A35B-B16F-46C3-9EA47684E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AD4A4-CB10-860F-3031-A70495BF7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FF93A-2121-413C-8BDA-6B9BC9890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3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B5MSM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B5MSM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145442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5BD8B8-349B-8723-483B-39D60EAB37EF}"/>
              </a:ext>
            </a:extLst>
          </p:cNvPr>
          <p:cNvGrpSpPr/>
          <p:nvPr/>
        </p:nvGrpSpPr>
        <p:grpSpPr>
          <a:xfrm>
            <a:off x="4908375" y="218985"/>
            <a:ext cx="3638371" cy="695345"/>
            <a:chOff x="4908375" y="218985"/>
            <a:chExt cx="3638371" cy="6953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74D707A-34D4-0513-4070-1403746F7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5" y="218985"/>
              <a:ext cx="1452383" cy="6087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D86FC55-57A0-36AB-36A1-C5C23EDE9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47" r="28280" b="60606"/>
            <a:stretch/>
          </p:blipFill>
          <p:spPr>
            <a:xfrm>
              <a:off x="6480880" y="353405"/>
              <a:ext cx="2065866" cy="560925"/>
            </a:xfrm>
            <a:prstGeom prst="rect">
              <a:avLst/>
            </a:prstGeom>
          </p:spPr>
        </p:pic>
      </p:grpSp>
      <p:pic>
        <p:nvPicPr>
          <p:cNvPr id="21" name="그림 20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35526F0-4186-333A-3F96-ED59CE36F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9" b="7803"/>
          <a:stretch/>
        </p:blipFill>
        <p:spPr>
          <a:xfrm>
            <a:off x="0" y="3886200"/>
            <a:ext cx="12192000" cy="2981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F608B2-B7DE-6057-41CB-6ABCE1886327}"/>
              </a:ext>
            </a:extLst>
          </p:cNvPr>
          <p:cNvSpPr txBox="1"/>
          <p:nvPr/>
        </p:nvSpPr>
        <p:spPr>
          <a:xfrm>
            <a:off x="885659" y="3079576"/>
            <a:ext cx="4817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ONly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One 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김건호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김수민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윤찬익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임경민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이승범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C8357-134B-778F-E7A0-CA9F9139E4D2}"/>
              </a:ext>
            </a:extLst>
          </p:cNvPr>
          <p:cNvSpPr txBox="1"/>
          <p:nvPr/>
        </p:nvSpPr>
        <p:spPr>
          <a:xfrm>
            <a:off x="790981" y="2371690"/>
            <a:ext cx="7566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다문화가정 아이들과 부모님의 가교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CFD66D-541C-3DA5-1C74-BEB9579ED0FD}"/>
              </a:ext>
            </a:extLst>
          </p:cNvPr>
          <p:cNvSpPr/>
          <p:nvPr/>
        </p:nvSpPr>
        <p:spPr>
          <a:xfrm>
            <a:off x="359653" y="2200643"/>
            <a:ext cx="359842" cy="11529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03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10D9E3-CD29-DCE0-7EE9-0492336E18B0}"/>
              </a:ext>
            </a:extLst>
          </p:cNvPr>
          <p:cNvSpPr txBox="1"/>
          <p:nvPr/>
        </p:nvSpPr>
        <p:spPr>
          <a:xfrm>
            <a:off x="2665382" y="4532216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 – GPT</a:t>
            </a:r>
            <a:endParaRPr lang="ko-KR" altLang="en-US" sz="2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7B97ACDA-36FB-01B9-6024-0399AD678DB1}"/>
              </a:ext>
            </a:extLst>
          </p:cNvPr>
          <p:cNvSpPr/>
          <p:nvPr/>
        </p:nvSpPr>
        <p:spPr>
          <a:xfrm>
            <a:off x="6450065" y="1472781"/>
            <a:ext cx="2153759" cy="2153759"/>
          </a:xfrm>
          <a:prstGeom prst="donut">
            <a:avLst>
              <a:gd name="adj" fmla="val 5460"/>
            </a:avLst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81EA62-C276-AD34-9050-86C31D0FF3EE}"/>
              </a:ext>
            </a:extLst>
          </p:cNvPr>
          <p:cNvSpPr/>
          <p:nvPr/>
        </p:nvSpPr>
        <p:spPr>
          <a:xfrm>
            <a:off x="4802069" y="4076333"/>
            <a:ext cx="74228" cy="74228"/>
          </a:xfrm>
          <a:prstGeom prst="ellipse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7444E0-623D-8FAD-7FB0-B03622DAD89D}"/>
              </a:ext>
            </a:extLst>
          </p:cNvPr>
          <p:cNvSpPr/>
          <p:nvPr/>
        </p:nvSpPr>
        <p:spPr>
          <a:xfrm>
            <a:off x="4527403" y="4076333"/>
            <a:ext cx="74228" cy="74228"/>
          </a:xfrm>
          <a:prstGeom prst="ellipse">
            <a:avLst/>
          </a:prstGeom>
          <a:solidFill>
            <a:srgbClr val="36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38108D-7DE3-BC5A-C63C-2BF1E27C68CC}"/>
              </a:ext>
            </a:extLst>
          </p:cNvPr>
          <p:cNvSpPr/>
          <p:nvPr/>
        </p:nvSpPr>
        <p:spPr>
          <a:xfrm>
            <a:off x="5076735" y="4076333"/>
            <a:ext cx="74228" cy="74228"/>
          </a:xfrm>
          <a:prstGeom prst="ellipse">
            <a:avLst/>
          </a:prstGeom>
          <a:solidFill>
            <a:srgbClr val="FFD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31DD35-7B63-D3E4-62C1-912150F7C5CF}"/>
              </a:ext>
            </a:extLst>
          </p:cNvPr>
          <p:cNvSpPr/>
          <p:nvPr/>
        </p:nvSpPr>
        <p:spPr>
          <a:xfrm>
            <a:off x="5626067" y="4076333"/>
            <a:ext cx="74228" cy="74228"/>
          </a:xfrm>
          <a:prstGeom prst="ellipse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F9D83F-3468-204F-6CFB-D0D21FECC816}"/>
              </a:ext>
            </a:extLst>
          </p:cNvPr>
          <p:cNvSpPr/>
          <p:nvPr/>
        </p:nvSpPr>
        <p:spPr>
          <a:xfrm>
            <a:off x="5351401" y="4076333"/>
            <a:ext cx="74228" cy="74228"/>
          </a:xfrm>
          <a:prstGeom prst="ellipse">
            <a:avLst/>
          </a:prstGeom>
          <a:solidFill>
            <a:srgbClr val="36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2BBAAC-9ACB-42E1-B1B1-00D98292DE9F}"/>
              </a:ext>
            </a:extLst>
          </p:cNvPr>
          <p:cNvSpPr/>
          <p:nvPr/>
        </p:nvSpPr>
        <p:spPr>
          <a:xfrm>
            <a:off x="5900733" y="4076333"/>
            <a:ext cx="74228" cy="74228"/>
          </a:xfrm>
          <a:prstGeom prst="ellipse">
            <a:avLst/>
          </a:prstGeom>
          <a:solidFill>
            <a:srgbClr val="FFD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F16614-A8C7-2D52-980A-B7073BE065B0}"/>
              </a:ext>
            </a:extLst>
          </p:cNvPr>
          <p:cNvSpPr/>
          <p:nvPr/>
        </p:nvSpPr>
        <p:spPr>
          <a:xfrm>
            <a:off x="6450065" y="4076333"/>
            <a:ext cx="74228" cy="74228"/>
          </a:xfrm>
          <a:prstGeom prst="ellipse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856815-8615-0687-0275-F42EF42ED481}"/>
              </a:ext>
            </a:extLst>
          </p:cNvPr>
          <p:cNvSpPr/>
          <p:nvPr/>
        </p:nvSpPr>
        <p:spPr>
          <a:xfrm>
            <a:off x="6175399" y="4076333"/>
            <a:ext cx="74228" cy="74228"/>
          </a:xfrm>
          <a:prstGeom prst="ellipse">
            <a:avLst/>
          </a:prstGeom>
          <a:solidFill>
            <a:srgbClr val="36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2BBB61-01FF-316C-963C-CE0ADC2057AD}"/>
              </a:ext>
            </a:extLst>
          </p:cNvPr>
          <p:cNvSpPr/>
          <p:nvPr/>
        </p:nvSpPr>
        <p:spPr>
          <a:xfrm>
            <a:off x="6724731" y="4076333"/>
            <a:ext cx="74228" cy="74228"/>
          </a:xfrm>
          <a:prstGeom prst="ellipse">
            <a:avLst/>
          </a:prstGeom>
          <a:solidFill>
            <a:srgbClr val="FFD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674311-386F-8FC9-BAF6-1973D9AF012C}"/>
              </a:ext>
            </a:extLst>
          </p:cNvPr>
          <p:cNvSpPr/>
          <p:nvPr/>
        </p:nvSpPr>
        <p:spPr>
          <a:xfrm>
            <a:off x="7274063" y="4076333"/>
            <a:ext cx="74228" cy="74228"/>
          </a:xfrm>
          <a:prstGeom prst="ellipse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B129A2-2820-F5B5-7A3F-675A7676AA71}"/>
              </a:ext>
            </a:extLst>
          </p:cNvPr>
          <p:cNvSpPr/>
          <p:nvPr/>
        </p:nvSpPr>
        <p:spPr>
          <a:xfrm>
            <a:off x="6999397" y="4076333"/>
            <a:ext cx="74228" cy="74228"/>
          </a:xfrm>
          <a:prstGeom prst="ellipse">
            <a:avLst/>
          </a:prstGeom>
          <a:solidFill>
            <a:srgbClr val="36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4BCCF0-4274-F95D-2EAC-0180912C1311}"/>
              </a:ext>
            </a:extLst>
          </p:cNvPr>
          <p:cNvSpPr/>
          <p:nvPr/>
        </p:nvSpPr>
        <p:spPr>
          <a:xfrm>
            <a:off x="7548730" y="4076333"/>
            <a:ext cx="74228" cy="74228"/>
          </a:xfrm>
          <a:prstGeom prst="ellipse">
            <a:avLst/>
          </a:prstGeom>
          <a:solidFill>
            <a:srgbClr val="FFD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F620F84B-4ECB-1D44-545E-37139657A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64" y="2415729"/>
            <a:ext cx="812361" cy="8123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0FA893-9CC2-C477-57D1-53B73DC4E93E}"/>
              </a:ext>
            </a:extLst>
          </p:cNvPr>
          <p:cNvSpPr txBox="1"/>
          <p:nvPr/>
        </p:nvSpPr>
        <p:spPr>
          <a:xfrm>
            <a:off x="6847110" y="1822454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Chat-GPT</a:t>
            </a:r>
            <a:endParaRPr lang="ko-KR" altLang="en-US" sz="2000" dirty="0">
              <a:solidFill>
                <a:srgbClr val="E9651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A0D56C-FF00-E42E-AEF8-BE09CBC2F0E0}"/>
              </a:ext>
            </a:extLst>
          </p:cNvPr>
          <p:cNvGrpSpPr/>
          <p:nvPr/>
        </p:nvGrpSpPr>
        <p:grpSpPr>
          <a:xfrm>
            <a:off x="3472385" y="1472781"/>
            <a:ext cx="2153759" cy="2153759"/>
            <a:chOff x="5019119" y="1725424"/>
            <a:chExt cx="2153759" cy="2153759"/>
          </a:xfrm>
        </p:grpSpPr>
        <p:sp>
          <p:nvSpPr>
            <p:cNvPr id="25" name="원형: 비어 있음 24">
              <a:extLst>
                <a:ext uri="{FF2B5EF4-FFF2-40B4-BE49-F238E27FC236}">
                  <a16:creationId xmlns:a16="http://schemas.microsoft.com/office/drawing/2014/main" id="{E4C4AD6E-5248-2037-2823-9ECEC0D9ADCA}"/>
                </a:ext>
              </a:extLst>
            </p:cNvPr>
            <p:cNvSpPr/>
            <p:nvPr/>
          </p:nvSpPr>
          <p:spPr>
            <a:xfrm>
              <a:off x="5019119" y="1725424"/>
              <a:ext cx="2153759" cy="2153759"/>
            </a:xfrm>
            <a:prstGeom prst="donut">
              <a:avLst>
                <a:gd name="adj" fmla="val 5460"/>
              </a:avLst>
            </a:prstGeom>
            <a:solidFill>
              <a:srgbClr val="3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6" name="그림 2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A63D1E7-831E-F90D-7C54-BA619CEF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113" y="2668372"/>
              <a:ext cx="890318" cy="8903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9C3E69-98BD-A05F-65A8-A8B38C61FC8C}"/>
                </a:ext>
              </a:extLst>
            </p:cNvPr>
            <p:cNvSpPr txBox="1"/>
            <p:nvPr/>
          </p:nvSpPr>
          <p:spPr>
            <a:xfrm>
              <a:off x="5679858" y="2069866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8A8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Flask</a:t>
              </a:r>
              <a:endParaRPr lang="ko-KR" altLang="en-US" sz="2000" dirty="0">
                <a:solidFill>
                  <a:srgbClr val="008A8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93709A-F5C5-F5F4-21E8-AFE3FB26705F}"/>
              </a:ext>
            </a:extLst>
          </p:cNvPr>
          <p:cNvSpPr txBox="1"/>
          <p:nvPr/>
        </p:nvSpPr>
        <p:spPr>
          <a:xfrm>
            <a:off x="4156496" y="4525103"/>
            <a:ext cx="623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 Ai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개발한 언어처리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'Transformer＇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아카텍처를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'Transformer＇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문장의 각 단어를 동시 처리함으로 더욱 자연스러운 문맥과 텍스트를 생성</a:t>
            </a:r>
          </a:p>
        </p:txBody>
      </p:sp>
      <p:sp>
        <p:nvSpPr>
          <p:cNvPr id="30" name="직사각형 10">
            <a:extLst>
              <a:ext uri="{FF2B5EF4-FFF2-40B4-BE49-F238E27FC236}">
                <a16:creationId xmlns:a16="http://schemas.microsoft.com/office/drawing/2014/main" id="{285978BF-6F46-2FDE-E11E-3E1D959C3EEB}"/>
              </a:ext>
            </a:extLst>
          </p:cNvPr>
          <p:cNvSpPr/>
          <p:nvPr/>
        </p:nvSpPr>
        <p:spPr>
          <a:xfrm>
            <a:off x="3517642" y="5806028"/>
            <a:ext cx="8674972" cy="1136708"/>
          </a:xfrm>
          <a:custGeom>
            <a:avLst/>
            <a:gdLst>
              <a:gd name="connsiteX0" fmla="*/ 0 w 8674359"/>
              <a:gd name="connsiteY0" fmla="*/ 0 h 923730"/>
              <a:gd name="connsiteX1" fmla="*/ 8674359 w 8674359"/>
              <a:gd name="connsiteY1" fmla="*/ 0 h 923730"/>
              <a:gd name="connsiteX2" fmla="*/ 8674359 w 8674359"/>
              <a:gd name="connsiteY2" fmla="*/ 923730 h 923730"/>
              <a:gd name="connsiteX3" fmla="*/ 0 w 8674359"/>
              <a:gd name="connsiteY3" fmla="*/ 923730 h 923730"/>
              <a:gd name="connsiteX4" fmla="*/ 0 w 8674359"/>
              <a:gd name="connsiteY4" fmla="*/ 0 h 923730"/>
              <a:gd name="connsiteX0" fmla="*/ 0 w 8674359"/>
              <a:gd name="connsiteY0" fmla="*/ 808652 h 1732382"/>
              <a:gd name="connsiteX1" fmla="*/ 8674359 w 8674359"/>
              <a:gd name="connsiteY1" fmla="*/ 808652 h 1732382"/>
              <a:gd name="connsiteX2" fmla="*/ 8674359 w 8674359"/>
              <a:gd name="connsiteY2" fmla="*/ 1732382 h 1732382"/>
              <a:gd name="connsiteX3" fmla="*/ 0 w 8674359"/>
              <a:gd name="connsiteY3" fmla="*/ 1732382 h 1732382"/>
              <a:gd name="connsiteX4" fmla="*/ 0 w 8674359"/>
              <a:gd name="connsiteY4" fmla="*/ 808652 h 1732382"/>
              <a:gd name="connsiteX0" fmla="*/ 0 w 8674359"/>
              <a:gd name="connsiteY0" fmla="*/ 723075 h 1646805"/>
              <a:gd name="connsiteX1" fmla="*/ 8674359 w 8674359"/>
              <a:gd name="connsiteY1" fmla="*/ 723075 h 1646805"/>
              <a:gd name="connsiteX2" fmla="*/ 8674359 w 8674359"/>
              <a:gd name="connsiteY2" fmla="*/ 1646805 h 1646805"/>
              <a:gd name="connsiteX3" fmla="*/ 0 w 8674359"/>
              <a:gd name="connsiteY3" fmla="*/ 1646805 h 1646805"/>
              <a:gd name="connsiteX4" fmla="*/ 0 w 8674359"/>
              <a:gd name="connsiteY4" fmla="*/ 723075 h 1646805"/>
              <a:gd name="connsiteX0" fmla="*/ 0 w 8674359"/>
              <a:gd name="connsiteY0" fmla="*/ 949092 h 1872822"/>
              <a:gd name="connsiteX1" fmla="*/ 8665029 w 8674359"/>
              <a:gd name="connsiteY1" fmla="*/ 667930 h 1872822"/>
              <a:gd name="connsiteX2" fmla="*/ 8674359 w 8674359"/>
              <a:gd name="connsiteY2" fmla="*/ 1872822 h 1872822"/>
              <a:gd name="connsiteX3" fmla="*/ 0 w 8674359"/>
              <a:gd name="connsiteY3" fmla="*/ 1872822 h 1872822"/>
              <a:gd name="connsiteX4" fmla="*/ 0 w 8674359"/>
              <a:gd name="connsiteY4" fmla="*/ 949092 h 1872822"/>
              <a:gd name="connsiteX0" fmla="*/ 0 w 8674359"/>
              <a:gd name="connsiteY0" fmla="*/ 949092 h 1872822"/>
              <a:gd name="connsiteX1" fmla="*/ 8669792 w 8674359"/>
              <a:gd name="connsiteY1" fmla="*/ 667930 h 1872822"/>
              <a:gd name="connsiteX2" fmla="*/ 8674359 w 8674359"/>
              <a:gd name="connsiteY2" fmla="*/ 1872822 h 1872822"/>
              <a:gd name="connsiteX3" fmla="*/ 0 w 8674359"/>
              <a:gd name="connsiteY3" fmla="*/ 1872822 h 1872822"/>
              <a:gd name="connsiteX4" fmla="*/ 0 w 8674359"/>
              <a:gd name="connsiteY4" fmla="*/ 949092 h 1872822"/>
              <a:gd name="connsiteX0" fmla="*/ 0 w 8674972"/>
              <a:gd name="connsiteY0" fmla="*/ 945736 h 1869466"/>
              <a:gd name="connsiteX1" fmla="*/ 8674554 w 8674972"/>
              <a:gd name="connsiteY1" fmla="*/ 668674 h 1869466"/>
              <a:gd name="connsiteX2" fmla="*/ 8674359 w 8674972"/>
              <a:gd name="connsiteY2" fmla="*/ 1869466 h 1869466"/>
              <a:gd name="connsiteX3" fmla="*/ 0 w 8674972"/>
              <a:gd name="connsiteY3" fmla="*/ 1869466 h 1869466"/>
              <a:gd name="connsiteX4" fmla="*/ 0 w 8674972"/>
              <a:gd name="connsiteY4" fmla="*/ 945736 h 1869466"/>
              <a:gd name="connsiteX0" fmla="*/ 0 w 8674972"/>
              <a:gd name="connsiteY0" fmla="*/ 657433 h 1581163"/>
              <a:gd name="connsiteX1" fmla="*/ 8674554 w 8674972"/>
              <a:gd name="connsiteY1" fmla="*/ 380371 h 1581163"/>
              <a:gd name="connsiteX2" fmla="*/ 8674359 w 8674972"/>
              <a:gd name="connsiteY2" fmla="*/ 1581163 h 1581163"/>
              <a:gd name="connsiteX3" fmla="*/ 0 w 8674972"/>
              <a:gd name="connsiteY3" fmla="*/ 1581163 h 1581163"/>
              <a:gd name="connsiteX4" fmla="*/ 0 w 8674972"/>
              <a:gd name="connsiteY4" fmla="*/ 657433 h 158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4972" h="1581163">
                <a:moveTo>
                  <a:pt x="0" y="657433"/>
                </a:moveTo>
                <a:cubicBezTo>
                  <a:pt x="3003420" y="1077310"/>
                  <a:pt x="4559547" y="-763372"/>
                  <a:pt x="8674554" y="380371"/>
                </a:cubicBezTo>
                <a:cubicBezTo>
                  <a:pt x="8676076" y="782002"/>
                  <a:pt x="8672837" y="1179532"/>
                  <a:pt x="8674359" y="1581163"/>
                </a:cubicBezTo>
                <a:lnTo>
                  <a:pt x="0" y="1581163"/>
                </a:lnTo>
                <a:lnTo>
                  <a:pt x="0" y="657433"/>
                </a:lnTo>
                <a:close/>
              </a:path>
            </a:pathLst>
          </a:cu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id="{C2D62F88-EF4B-1766-78A4-AC05FAEC6503}"/>
              </a:ext>
            </a:extLst>
          </p:cNvPr>
          <p:cNvSpPr/>
          <p:nvPr/>
        </p:nvSpPr>
        <p:spPr>
          <a:xfrm>
            <a:off x="0" y="6023120"/>
            <a:ext cx="12192000" cy="919616"/>
          </a:xfrm>
          <a:custGeom>
            <a:avLst/>
            <a:gdLst>
              <a:gd name="connsiteX0" fmla="*/ 0 w 12192000"/>
              <a:gd name="connsiteY0" fmla="*/ 0 h 1194318"/>
              <a:gd name="connsiteX1" fmla="*/ 12192000 w 12192000"/>
              <a:gd name="connsiteY1" fmla="*/ 0 h 1194318"/>
              <a:gd name="connsiteX2" fmla="*/ 12192000 w 12192000"/>
              <a:gd name="connsiteY2" fmla="*/ 1194318 h 1194318"/>
              <a:gd name="connsiteX3" fmla="*/ 0 w 12192000"/>
              <a:gd name="connsiteY3" fmla="*/ 1194318 h 1194318"/>
              <a:gd name="connsiteX4" fmla="*/ 0 w 12192000"/>
              <a:gd name="connsiteY4" fmla="*/ 0 h 1194318"/>
              <a:gd name="connsiteX0" fmla="*/ 0 w 12192000"/>
              <a:gd name="connsiteY0" fmla="*/ 439575 h 1633893"/>
              <a:gd name="connsiteX1" fmla="*/ 12192000 w 12192000"/>
              <a:gd name="connsiteY1" fmla="*/ 439575 h 1633893"/>
              <a:gd name="connsiteX2" fmla="*/ 12192000 w 12192000"/>
              <a:gd name="connsiteY2" fmla="*/ 1633893 h 1633893"/>
              <a:gd name="connsiteX3" fmla="*/ 0 w 12192000"/>
              <a:gd name="connsiteY3" fmla="*/ 1633893 h 1633893"/>
              <a:gd name="connsiteX4" fmla="*/ 0 w 12192000"/>
              <a:gd name="connsiteY4" fmla="*/ 439575 h 1633893"/>
              <a:gd name="connsiteX0" fmla="*/ 0 w 12192000"/>
              <a:gd name="connsiteY0" fmla="*/ 230687 h 1425005"/>
              <a:gd name="connsiteX1" fmla="*/ 12192000 w 12192000"/>
              <a:gd name="connsiteY1" fmla="*/ 230687 h 1425005"/>
              <a:gd name="connsiteX2" fmla="*/ 12192000 w 12192000"/>
              <a:gd name="connsiteY2" fmla="*/ 1425005 h 1425005"/>
              <a:gd name="connsiteX3" fmla="*/ 0 w 12192000"/>
              <a:gd name="connsiteY3" fmla="*/ 1425005 h 1425005"/>
              <a:gd name="connsiteX4" fmla="*/ 0 w 12192000"/>
              <a:gd name="connsiteY4" fmla="*/ 230687 h 142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25005">
                <a:moveTo>
                  <a:pt x="0" y="230687"/>
                </a:moveTo>
                <a:cubicBezTo>
                  <a:pt x="4409233" y="-758358"/>
                  <a:pt x="7969380" y="1854214"/>
                  <a:pt x="12192000" y="230687"/>
                </a:cubicBezTo>
                <a:lnTo>
                  <a:pt x="12192000" y="1425005"/>
                </a:lnTo>
                <a:lnTo>
                  <a:pt x="0" y="1425005"/>
                </a:lnTo>
                <a:lnTo>
                  <a:pt x="0" y="230687"/>
                </a:lnTo>
                <a:close/>
              </a:path>
            </a:pathLst>
          </a:custGeom>
          <a:solidFill>
            <a:srgbClr val="36B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DA3300-4D7D-1E47-7955-EF6ACDFECF07}"/>
              </a:ext>
            </a:extLst>
          </p:cNvPr>
          <p:cNvSpPr txBox="1"/>
          <p:nvPr/>
        </p:nvSpPr>
        <p:spPr>
          <a:xfrm>
            <a:off x="3895204" y="417482"/>
            <a:ext cx="440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Technical Application</a:t>
            </a:r>
            <a:endParaRPr lang="ko-KR" altLang="en-US" sz="32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C633F4-EFC2-D37C-7FE9-2237911EB485}"/>
              </a:ext>
            </a:extLst>
          </p:cNvPr>
          <p:cNvSpPr/>
          <p:nvPr/>
        </p:nvSpPr>
        <p:spPr>
          <a:xfrm>
            <a:off x="-2502009" y="-1205386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8EF2AB-8073-5E28-D7F8-52134EBAE772}"/>
              </a:ext>
            </a:extLst>
          </p:cNvPr>
          <p:cNvSpPr/>
          <p:nvPr/>
        </p:nvSpPr>
        <p:spPr>
          <a:xfrm>
            <a:off x="-1350542" y="-1205386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1F8A98-5CC5-754D-16DF-B90E4612ECE8}"/>
              </a:ext>
            </a:extLst>
          </p:cNvPr>
          <p:cNvSpPr txBox="1"/>
          <p:nvPr/>
        </p:nvSpPr>
        <p:spPr>
          <a:xfrm>
            <a:off x="4156496" y="5154386"/>
            <a:ext cx="623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작성된 경량 웹 애플리케이션 프레임워크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 서비스 구조를 지원하며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확장성이 뛰어남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E5C1A2-D53A-AB9C-E551-8FB60161D5BD}"/>
              </a:ext>
            </a:extLst>
          </p:cNvPr>
          <p:cNvSpPr txBox="1"/>
          <p:nvPr/>
        </p:nvSpPr>
        <p:spPr>
          <a:xfrm>
            <a:off x="3324216" y="5207893"/>
            <a:ext cx="832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Flask</a:t>
            </a:r>
            <a:endParaRPr lang="ko-KR" altLang="en-US" sz="2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7573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Books">
                <a:extLst>
                  <a:ext uri="{FF2B5EF4-FFF2-40B4-BE49-F238E27FC236}">
                    <a16:creationId xmlns:a16="http://schemas.microsoft.com/office/drawing/2014/main" id="{35BD9921-B156-9919-898D-7AF1F053B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853990"/>
                  </p:ext>
                </p:extLst>
              </p:nvPr>
            </p:nvGraphicFramePr>
            <p:xfrm rot="21332474">
              <a:off x="3958935" y="1102754"/>
              <a:ext cx="4332708" cy="4185588"/>
            </p:xfrm>
            <a:graphic>
              <a:graphicData uri="http://schemas.microsoft.com/office/drawing/2017/model3d">
                <am3d:model3d r:embed="rId2">
                  <am3d:spPr>
                    <a:xfrm rot="21332474">
                      <a:off x="0" y="0"/>
                      <a:ext cx="4332708" cy="4185588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37052" ay="-2894968" az="-1514157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774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Books">
                <a:extLst>
                  <a:ext uri="{FF2B5EF4-FFF2-40B4-BE49-F238E27FC236}">
                    <a16:creationId xmlns:a16="http://schemas.microsoft.com/office/drawing/2014/main" id="{35BD9921-B156-9919-898D-7AF1F053B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32474">
                <a:off x="3958935" y="1102754"/>
                <a:ext cx="4332708" cy="418558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970567-FD43-F268-5E4A-108DCC8177EE}"/>
              </a:ext>
            </a:extLst>
          </p:cNvPr>
          <p:cNvSpPr txBox="1"/>
          <p:nvPr/>
        </p:nvSpPr>
        <p:spPr>
          <a:xfrm>
            <a:off x="313190" y="341057"/>
            <a:ext cx="247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75A1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Only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1CBCD-4333-4E69-8567-65BDE3E11F78}"/>
              </a:ext>
            </a:extLst>
          </p:cNvPr>
          <p:cNvSpPr txBox="1"/>
          <p:nvPr/>
        </p:nvSpPr>
        <p:spPr>
          <a:xfrm>
            <a:off x="8539414" y="940671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l"/>
            <a:r>
              <a:rPr lang="en-US" altLang="ko-KR" dirty="0">
                <a:solidFill>
                  <a:srgbClr val="6E7DB6"/>
                </a:solidFill>
              </a:rPr>
              <a:t>MARKETING</a:t>
            </a:r>
            <a:endParaRPr lang="ko-KR" altLang="en-US" dirty="0">
              <a:solidFill>
                <a:srgbClr val="6E7DB6"/>
              </a:solidFill>
            </a:endParaRPr>
          </a:p>
        </p:txBody>
      </p:sp>
      <p:grpSp>
        <p:nvGrpSpPr>
          <p:cNvPr id="7" name="Group 39">
            <a:extLst>
              <a:ext uri="{FF2B5EF4-FFF2-40B4-BE49-F238E27FC236}">
                <a16:creationId xmlns:a16="http://schemas.microsoft.com/office/drawing/2014/main" id="{9CEDFF91-77C0-D7FF-2B15-570EC24A31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66056" y="777485"/>
            <a:ext cx="649604" cy="624709"/>
            <a:chOff x="6170" y="1296"/>
            <a:chExt cx="1122" cy="1079"/>
          </a:xfrm>
          <a:solidFill>
            <a:srgbClr val="6F7FB7"/>
          </a:solidFill>
        </p:grpSpPr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A6E46535-C084-AF3D-553D-84CBDFA8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" y="1441"/>
              <a:ext cx="258" cy="251"/>
            </a:xfrm>
            <a:custGeom>
              <a:avLst/>
              <a:gdLst>
                <a:gd name="T0" fmla="*/ 304 w 774"/>
                <a:gd name="T1" fmla="*/ 0 h 754"/>
                <a:gd name="T2" fmla="*/ 345 w 774"/>
                <a:gd name="T3" fmla="*/ 3 h 754"/>
                <a:gd name="T4" fmla="*/ 384 w 774"/>
                <a:gd name="T5" fmla="*/ 12 h 754"/>
                <a:gd name="T6" fmla="*/ 421 w 774"/>
                <a:gd name="T7" fmla="*/ 24 h 754"/>
                <a:gd name="T8" fmla="*/ 456 w 774"/>
                <a:gd name="T9" fmla="*/ 42 h 754"/>
                <a:gd name="T10" fmla="*/ 489 w 774"/>
                <a:gd name="T11" fmla="*/ 63 h 754"/>
                <a:gd name="T12" fmla="*/ 518 w 774"/>
                <a:gd name="T13" fmla="*/ 89 h 754"/>
                <a:gd name="T14" fmla="*/ 544 w 774"/>
                <a:gd name="T15" fmla="*/ 119 h 754"/>
                <a:gd name="T16" fmla="*/ 565 w 774"/>
                <a:gd name="T17" fmla="*/ 151 h 754"/>
                <a:gd name="T18" fmla="*/ 583 w 774"/>
                <a:gd name="T19" fmla="*/ 186 h 754"/>
                <a:gd name="T20" fmla="*/ 596 w 774"/>
                <a:gd name="T21" fmla="*/ 223 h 754"/>
                <a:gd name="T22" fmla="*/ 605 w 774"/>
                <a:gd name="T23" fmla="*/ 263 h 754"/>
                <a:gd name="T24" fmla="*/ 607 w 774"/>
                <a:gd name="T25" fmla="*/ 304 h 754"/>
                <a:gd name="T26" fmla="*/ 605 w 774"/>
                <a:gd name="T27" fmla="*/ 344 h 754"/>
                <a:gd name="T28" fmla="*/ 596 w 774"/>
                <a:gd name="T29" fmla="*/ 381 h 754"/>
                <a:gd name="T30" fmla="*/ 584 w 774"/>
                <a:gd name="T31" fmla="*/ 416 h 754"/>
                <a:gd name="T32" fmla="*/ 569 w 774"/>
                <a:gd name="T33" fmla="*/ 450 h 754"/>
                <a:gd name="T34" fmla="*/ 774 w 774"/>
                <a:gd name="T35" fmla="*/ 644 h 754"/>
                <a:gd name="T36" fmla="*/ 736 w 774"/>
                <a:gd name="T37" fmla="*/ 678 h 754"/>
                <a:gd name="T38" fmla="*/ 701 w 774"/>
                <a:gd name="T39" fmla="*/ 715 h 754"/>
                <a:gd name="T40" fmla="*/ 669 w 774"/>
                <a:gd name="T41" fmla="*/ 754 h 754"/>
                <a:gd name="T42" fmla="*/ 463 w 774"/>
                <a:gd name="T43" fmla="*/ 561 h 754"/>
                <a:gd name="T44" fmla="*/ 427 w 774"/>
                <a:gd name="T45" fmla="*/ 581 h 754"/>
                <a:gd name="T46" fmla="*/ 388 w 774"/>
                <a:gd name="T47" fmla="*/ 595 h 754"/>
                <a:gd name="T48" fmla="*/ 347 w 774"/>
                <a:gd name="T49" fmla="*/ 604 h 754"/>
                <a:gd name="T50" fmla="*/ 304 w 774"/>
                <a:gd name="T51" fmla="*/ 607 h 754"/>
                <a:gd name="T52" fmla="*/ 262 w 774"/>
                <a:gd name="T53" fmla="*/ 605 h 754"/>
                <a:gd name="T54" fmla="*/ 222 w 774"/>
                <a:gd name="T55" fmla="*/ 597 h 754"/>
                <a:gd name="T56" fmla="*/ 185 w 774"/>
                <a:gd name="T57" fmla="*/ 584 h 754"/>
                <a:gd name="T58" fmla="*/ 150 w 774"/>
                <a:gd name="T59" fmla="*/ 566 h 754"/>
                <a:gd name="T60" fmla="*/ 117 w 774"/>
                <a:gd name="T61" fmla="*/ 545 h 754"/>
                <a:gd name="T62" fmla="*/ 88 w 774"/>
                <a:gd name="T63" fmla="*/ 519 h 754"/>
                <a:gd name="T64" fmla="*/ 62 w 774"/>
                <a:gd name="T65" fmla="*/ 490 h 754"/>
                <a:gd name="T66" fmla="*/ 41 w 774"/>
                <a:gd name="T67" fmla="*/ 457 h 754"/>
                <a:gd name="T68" fmla="*/ 23 w 774"/>
                <a:gd name="T69" fmla="*/ 422 h 754"/>
                <a:gd name="T70" fmla="*/ 10 w 774"/>
                <a:gd name="T71" fmla="*/ 385 h 754"/>
                <a:gd name="T72" fmla="*/ 3 w 774"/>
                <a:gd name="T73" fmla="*/ 346 h 754"/>
                <a:gd name="T74" fmla="*/ 0 w 774"/>
                <a:gd name="T75" fmla="*/ 304 h 754"/>
                <a:gd name="T76" fmla="*/ 3 w 774"/>
                <a:gd name="T77" fmla="*/ 263 h 754"/>
                <a:gd name="T78" fmla="*/ 10 w 774"/>
                <a:gd name="T79" fmla="*/ 223 h 754"/>
                <a:gd name="T80" fmla="*/ 23 w 774"/>
                <a:gd name="T81" fmla="*/ 186 h 754"/>
                <a:gd name="T82" fmla="*/ 41 w 774"/>
                <a:gd name="T83" fmla="*/ 151 h 754"/>
                <a:gd name="T84" fmla="*/ 62 w 774"/>
                <a:gd name="T85" fmla="*/ 119 h 754"/>
                <a:gd name="T86" fmla="*/ 88 w 774"/>
                <a:gd name="T87" fmla="*/ 89 h 754"/>
                <a:gd name="T88" fmla="*/ 117 w 774"/>
                <a:gd name="T89" fmla="*/ 63 h 754"/>
                <a:gd name="T90" fmla="*/ 150 w 774"/>
                <a:gd name="T91" fmla="*/ 42 h 754"/>
                <a:gd name="T92" fmla="*/ 185 w 774"/>
                <a:gd name="T93" fmla="*/ 24 h 754"/>
                <a:gd name="T94" fmla="*/ 222 w 774"/>
                <a:gd name="T95" fmla="*/ 12 h 754"/>
                <a:gd name="T96" fmla="*/ 262 w 774"/>
                <a:gd name="T97" fmla="*/ 3 h 754"/>
                <a:gd name="T98" fmla="*/ 304 w 774"/>
                <a:gd name="T9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4" h="754">
                  <a:moveTo>
                    <a:pt x="304" y="0"/>
                  </a:moveTo>
                  <a:lnTo>
                    <a:pt x="345" y="3"/>
                  </a:lnTo>
                  <a:lnTo>
                    <a:pt x="384" y="12"/>
                  </a:lnTo>
                  <a:lnTo>
                    <a:pt x="421" y="24"/>
                  </a:lnTo>
                  <a:lnTo>
                    <a:pt x="456" y="42"/>
                  </a:lnTo>
                  <a:lnTo>
                    <a:pt x="489" y="63"/>
                  </a:lnTo>
                  <a:lnTo>
                    <a:pt x="518" y="89"/>
                  </a:lnTo>
                  <a:lnTo>
                    <a:pt x="544" y="119"/>
                  </a:lnTo>
                  <a:lnTo>
                    <a:pt x="565" y="151"/>
                  </a:lnTo>
                  <a:lnTo>
                    <a:pt x="583" y="186"/>
                  </a:lnTo>
                  <a:lnTo>
                    <a:pt x="596" y="223"/>
                  </a:lnTo>
                  <a:lnTo>
                    <a:pt x="605" y="263"/>
                  </a:lnTo>
                  <a:lnTo>
                    <a:pt x="607" y="304"/>
                  </a:lnTo>
                  <a:lnTo>
                    <a:pt x="605" y="344"/>
                  </a:lnTo>
                  <a:lnTo>
                    <a:pt x="596" y="381"/>
                  </a:lnTo>
                  <a:lnTo>
                    <a:pt x="584" y="416"/>
                  </a:lnTo>
                  <a:lnTo>
                    <a:pt x="569" y="450"/>
                  </a:lnTo>
                  <a:lnTo>
                    <a:pt x="774" y="644"/>
                  </a:lnTo>
                  <a:lnTo>
                    <a:pt x="736" y="678"/>
                  </a:lnTo>
                  <a:lnTo>
                    <a:pt x="701" y="715"/>
                  </a:lnTo>
                  <a:lnTo>
                    <a:pt x="669" y="754"/>
                  </a:lnTo>
                  <a:lnTo>
                    <a:pt x="463" y="561"/>
                  </a:lnTo>
                  <a:lnTo>
                    <a:pt x="427" y="581"/>
                  </a:lnTo>
                  <a:lnTo>
                    <a:pt x="388" y="595"/>
                  </a:lnTo>
                  <a:lnTo>
                    <a:pt x="347" y="604"/>
                  </a:lnTo>
                  <a:lnTo>
                    <a:pt x="304" y="607"/>
                  </a:lnTo>
                  <a:lnTo>
                    <a:pt x="262" y="605"/>
                  </a:lnTo>
                  <a:lnTo>
                    <a:pt x="222" y="597"/>
                  </a:lnTo>
                  <a:lnTo>
                    <a:pt x="185" y="584"/>
                  </a:lnTo>
                  <a:lnTo>
                    <a:pt x="150" y="566"/>
                  </a:lnTo>
                  <a:lnTo>
                    <a:pt x="117" y="545"/>
                  </a:lnTo>
                  <a:lnTo>
                    <a:pt x="88" y="519"/>
                  </a:lnTo>
                  <a:lnTo>
                    <a:pt x="62" y="490"/>
                  </a:lnTo>
                  <a:lnTo>
                    <a:pt x="41" y="457"/>
                  </a:lnTo>
                  <a:lnTo>
                    <a:pt x="23" y="422"/>
                  </a:lnTo>
                  <a:lnTo>
                    <a:pt x="10" y="385"/>
                  </a:lnTo>
                  <a:lnTo>
                    <a:pt x="3" y="346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0" y="223"/>
                  </a:lnTo>
                  <a:lnTo>
                    <a:pt x="23" y="186"/>
                  </a:lnTo>
                  <a:lnTo>
                    <a:pt x="41" y="151"/>
                  </a:lnTo>
                  <a:lnTo>
                    <a:pt x="62" y="119"/>
                  </a:lnTo>
                  <a:lnTo>
                    <a:pt x="88" y="89"/>
                  </a:lnTo>
                  <a:lnTo>
                    <a:pt x="117" y="63"/>
                  </a:lnTo>
                  <a:lnTo>
                    <a:pt x="150" y="42"/>
                  </a:lnTo>
                  <a:lnTo>
                    <a:pt x="185" y="24"/>
                  </a:lnTo>
                  <a:lnTo>
                    <a:pt x="222" y="12"/>
                  </a:lnTo>
                  <a:lnTo>
                    <a:pt x="262" y="3"/>
                  </a:lnTo>
                  <a:lnTo>
                    <a:pt x="304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5D489C24-448F-37CC-20C5-F7067FA7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" y="1296"/>
              <a:ext cx="264" cy="351"/>
            </a:xfrm>
            <a:custGeom>
              <a:avLst/>
              <a:gdLst>
                <a:gd name="T0" fmla="*/ 487 w 791"/>
                <a:gd name="T1" fmla="*/ 0 h 1053"/>
                <a:gd name="T2" fmla="*/ 487 w 791"/>
                <a:gd name="T3" fmla="*/ 0 h 1053"/>
                <a:gd name="T4" fmla="*/ 529 w 791"/>
                <a:gd name="T5" fmla="*/ 3 h 1053"/>
                <a:gd name="T6" fmla="*/ 568 w 791"/>
                <a:gd name="T7" fmla="*/ 12 h 1053"/>
                <a:gd name="T8" fmla="*/ 606 w 791"/>
                <a:gd name="T9" fmla="*/ 25 h 1053"/>
                <a:gd name="T10" fmla="*/ 641 w 791"/>
                <a:gd name="T11" fmla="*/ 43 h 1053"/>
                <a:gd name="T12" fmla="*/ 673 w 791"/>
                <a:gd name="T13" fmla="*/ 64 h 1053"/>
                <a:gd name="T14" fmla="*/ 702 w 791"/>
                <a:gd name="T15" fmla="*/ 90 h 1053"/>
                <a:gd name="T16" fmla="*/ 728 w 791"/>
                <a:gd name="T17" fmla="*/ 119 h 1053"/>
                <a:gd name="T18" fmla="*/ 749 w 791"/>
                <a:gd name="T19" fmla="*/ 151 h 1053"/>
                <a:gd name="T20" fmla="*/ 767 w 791"/>
                <a:gd name="T21" fmla="*/ 186 h 1053"/>
                <a:gd name="T22" fmla="*/ 780 w 791"/>
                <a:gd name="T23" fmla="*/ 224 h 1053"/>
                <a:gd name="T24" fmla="*/ 788 w 791"/>
                <a:gd name="T25" fmla="*/ 263 h 1053"/>
                <a:gd name="T26" fmla="*/ 791 w 791"/>
                <a:gd name="T27" fmla="*/ 304 h 1053"/>
                <a:gd name="T28" fmla="*/ 788 w 791"/>
                <a:gd name="T29" fmla="*/ 346 h 1053"/>
                <a:gd name="T30" fmla="*/ 780 w 791"/>
                <a:gd name="T31" fmla="*/ 385 h 1053"/>
                <a:gd name="T32" fmla="*/ 767 w 791"/>
                <a:gd name="T33" fmla="*/ 423 h 1053"/>
                <a:gd name="T34" fmla="*/ 749 w 791"/>
                <a:gd name="T35" fmla="*/ 458 h 1053"/>
                <a:gd name="T36" fmla="*/ 728 w 791"/>
                <a:gd name="T37" fmla="*/ 490 h 1053"/>
                <a:gd name="T38" fmla="*/ 702 w 791"/>
                <a:gd name="T39" fmla="*/ 519 h 1053"/>
                <a:gd name="T40" fmla="*/ 673 w 791"/>
                <a:gd name="T41" fmla="*/ 545 h 1053"/>
                <a:gd name="T42" fmla="*/ 641 w 791"/>
                <a:gd name="T43" fmla="*/ 566 h 1053"/>
                <a:gd name="T44" fmla="*/ 606 w 791"/>
                <a:gd name="T45" fmla="*/ 584 h 1053"/>
                <a:gd name="T46" fmla="*/ 568 w 791"/>
                <a:gd name="T47" fmla="*/ 597 h 1053"/>
                <a:gd name="T48" fmla="*/ 529 w 791"/>
                <a:gd name="T49" fmla="*/ 605 h 1053"/>
                <a:gd name="T50" fmla="*/ 487 w 791"/>
                <a:gd name="T51" fmla="*/ 608 h 1053"/>
                <a:gd name="T52" fmla="*/ 459 w 791"/>
                <a:gd name="T53" fmla="*/ 606 h 1053"/>
                <a:gd name="T54" fmla="*/ 431 w 791"/>
                <a:gd name="T55" fmla="*/ 601 h 1053"/>
                <a:gd name="T56" fmla="*/ 403 w 791"/>
                <a:gd name="T57" fmla="*/ 595 h 1053"/>
                <a:gd name="T58" fmla="*/ 132 w 791"/>
                <a:gd name="T59" fmla="*/ 1053 h 1053"/>
                <a:gd name="T60" fmla="*/ 89 w 791"/>
                <a:gd name="T61" fmla="*/ 1023 h 1053"/>
                <a:gd name="T62" fmla="*/ 46 w 791"/>
                <a:gd name="T63" fmla="*/ 997 h 1053"/>
                <a:gd name="T64" fmla="*/ 0 w 791"/>
                <a:gd name="T65" fmla="*/ 974 h 1053"/>
                <a:gd name="T66" fmla="*/ 271 w 791"/>
                <a:gd name="T67" fmla="*/ 518 h 1053"/>
                <a:gd name="T68" fmla="*/ 246 w 791"/>
                <a:gd name="T69" fmla="*/ 489 h 1053"/>
                <a:gd name="T70" fmla="*/ 224 w 791"/>
                <a:gd name="T71" fmla="*/ 457 h 1053"/>
                <a:gd name="T72" fmla="*/ 207 w 791"/>
                <a:gd name="T73" fmla="*/ 422 h 1053"/>
                <a:gd name="T74" fmla="*/ 195 w 791"/>
                <a:gd name="T75" fmla="*/ 385 h 1053"/>
                <a:gd name="T76" fmla="*/ 186 w 791"/>
                <a:gd name="T77" fmla="*/ 346 h 1053"/>
                <a:gd name="T78" fmla="*/ 183 w 791"/>
                <a:gd name="T79" fmla="*/ 304 h 1053"/>
                <a:gd name="T80" fmla="*/ 186 w 791"/>
                <a:gd name="T81" fmla="*/ 263 h 1053"/>
                <a:gd name="T82" fmla="*/ 195 w 791"/>
                <a:gd name="T83" fmla="*/ 223 h 1053"/>
                <a:gd name="T84" fmla="*/ 207 w 791"/>
                <a:gd name="T85" fmla="*/ 186 h 1053"/>
                <a:gd name="T86" fmla="*/ 224 w 791"/>
                <a:gd name="T87" fmla="*/ 151 h 1053"/>
                <a:gd name="T88" fmla="*/ 247 w 791"/>
                <a:gd name="T89" fmla="*/ 119 h 1053"/>
                <a:gd name="T90" fmla="*/ 272 w 791"/>
                <a:gd name="T91" fmla="*/ 90 h 1053"/>
                <a:gd name="T92" fmla="*/ 302 w 791"/>
                <a:gd name="T93" fmla="*/ 64 h 1053"/>
                <a:gd name="T94" fmla="*/ 334 w 791"/>
                <a:gd name="T95" fmla="*/ 43 h 1053"/>
                <a:gd name="T96" fmla="*/ 369 w 791"/>
                <a:gd name="T97" fmla="*/ 25 h 1053"/>
                <a:gd name="T98" fmla="*/ 406 w 791"/>
                <a:gd name="T99" fmla="*/ 12 h 1053"/>
                <a:gd name="T100" fmla="*/ 446 w 791"/>
                <a:gd name="T101" fmla="*/ 3 h 1053"/>
                <a:gd name="T102" fmla="*/ 487 w 791"/>
                <a:gd name="T10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1" h="1053">
                  <a:moveTo>
                    <a:pt x="487" y="0"/>
                  </a:moveTo>
                  <a:lnTo>
                    <a:pt x="487" y="0"/>
                  </a:lnTo>
                  <a:lnTo>
                    <a:pt x="529" y="3"/>
                  </a:lnTo>
                  <a:lnTo>
                    <a:pt x="568" y="12"/>
                  </a:lnTo>
                  <a:lnTo>
                    <a:pt x="606" y="25"/>
                  </a:lnTo>
                  <a:lnTo>
                    <a:pt x="641" y="43"/>
                  </a:lnTo>
                  <a:lnTo>
                    <a:pt x="673" y="64"/>
                  </a:lnTo>
                  <a:lnTo>
                    <a:pt x="702" y="90"/>
                  </a:lnTo>
                  <a:lnTo>
                    <a:pt x="728" y="119"/>
                  </a:lnTo>
                  <a:lnTo>
                    <a:pt x="749" y="151"/>
                  </a:lnTo>
                  <a:lnTo>
                    <a:pt x="767" y="186"/>
                  </a:lnTo>
                  <a:lnTo>
                    <a:pt x="780" y="224"/>
                  </a:lnTo>
                  <a:lnTo>
                    <a:pt x="788" y="263"/>
                  </a:lnTo>
                  <a:lnTo>
                    <a:pt x="791" y="304"/>
                  </a:lnTo>
                  <a:lnTo>
                    <a:pt x="788" y="346"/>
                  </a:lnTo>
                  <a:lnTo>
                    <a:pt x="780" y="385"/>
                  </a:lnTo>
                  <a:lnTo>
                    <a:pt x="767" y="423"/>
                  </a:lnTo>
                  <a:lnTo>
                    <a:pt x="749" y="458"/>
                  </a:lnTo>
                  <a:lnTo>
                    <a:pt x="728" y="490"/>
                  </a:lnTo>
                  <a:lnTo>
                    <a:pt x="702" y="519"/>
                  </a:lnTo>
                  <a:lnTo>
                    <a:pt x="673" y="545"/>
                  </a:lnTo>
                  <a:lnTo>
                    <a:pt x="641" y="566"/>
                  </a:lnTo>
                  <a:lnTo>
                    <a:pt x="606" y="584"/>
                  </a:lnTo>
                  <a:lnTo>
                    <a:pt x="568" y="597"/>
                  </a:lnTo>
                  <a:lnTo>
                    <a:pt x="529" y="605"/>
                  </a:lnTo>
                  <a:lnTo>
                    <a:pt x="487" y="608"/>
                  </a:lnTo>
                  <a:lnTo>
                    <a:pt x="459" y="606"/>
                  </a:lnTo>
                  <a:lnTo>
                    <a:pt x="431" y="601"/>
                  </a:lnTo>
                  <a:lnTo>
                    <a:pt x="403" y="595"/>
                  </a:lnTo>
                  <a:lnTo>
                    <a:pt x="132" y="1053"/>
                  </a:lnTo>
                  <a:lnTo>
                    <a:pt x="89" y="1023"/>
                  </a:lnTo>
                  <a:lnTo>
                    <a:pt x="46" y="997"/>
                  </a:lnTo>
                  <a:lnTo>
                    <a:pt x="0" y="974"/>
                  </a:lnTo>
                  <a:lnTo>
                    <a:pt x="271" y="518"/>
                  </a:lnTo>
                  <a:lnTo>
                    <a:pt x="246" y="489"/>
                  </a:lnTo>
                  <a:lnTo>
                    <a:pt x="224" y="457"/>
                  </a:lnTo>
                  <a:lnTo>
                    <a:pt x="207" y="422"/>
                  </a:lnTo>
                  <a:lnTo>
                    <a:pt x="195" y="385"/>
                  </a:lnTo>
                  <a:lnTo>
                    <a:pt x="186" y="346"/>
                  </a:lnTo>
                  <a:lnTo>
                    <a:pt x="183" y="304"/>
                  </a:lnTo>
                  <a:lnTo>
                    <a:pt x="186" y="263"/>
                  </a:lnTo>
                  <a:lnTo>
                    <a:pt x="195" y="223"/>
                  </a:lnTo>
                  <a:lnTo>
                    <a:pt x="207" y="186"/>
                  </a:lnTo>
                  <a:lnTo>
                    <a:pt x="224" y="151"/>
                  </a:lnTo>
                  <a:lnTo>
                    <a:pt x="247" y="119"/>
                  </a:lnTo>
                  <a:lnTo>
                    <a:pt x="272" y="90"/>
                  </a:lnTo>
                  <a:lnTo>
                    <a:pt x="302" y="64"/>
                  </a:lnTo>
                  <a:lnTo>
                    <a:pt x="334" y="43"/>
                  </a:lnTo>
                  <a:lnTo>
                    <a:pt x="369" y="25"/>
                  </a:lnTo>
                  <a:lnTo>
                    <a:pt x="406" y="12"/>
                  </a:lnTo>
                  <a:lnTo>
                    <a:pt x="446" y="3"/>
                  </a:lnTo>
                  <a:lnTo>
                    <a:pt x="487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5163AD34-5FBB-6C93-913B-EF86CAFDA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" y="1775"/>
              <a:ext cx="327" cy="202"/>
            </a:xfrm>
            <a:custGeom>
              <a:avLst/>
              <a:gdLst>
                <a:gd name="T0" fmla="*/ 677 w 980"/>
                <a:gd name="T1" fmla="*/ 0 h 608"/>
                <a:gd name="T2" fmla="*/ 718 w 980"/>
                <a:gd name="T3" fmla="*/ 2 h 608"/>
                <a:gd name="T4" fmla="*/ 757 w 980"/>
                <a:gd name="T5" fmla="*/ 11 h 608"/>
                <a:gd name="T6" fmla="*/ 794 w 980"/>
                <a:gd name="T7" fmla="*/ 24 h 608"/>
                <a:gd name="T8" fmla="*/ 829 w 980"/>
                <a:gd name="T9" fmla="*/ 42 h 608"/>
                <a:gd name="T10" fmla="*/ 862 w 980"/>
                <a:gd name="T11" fmla="*/ 63 h 608"/>
                <a:gd name="T12" fmla="*/ 891 w 980"/>
                <a:gd name="T13" fmla="*/ 89 h 608"/>
                <a:gd name="T14" fmla="*/ 917 w 980"/>
                <a:gd name="T15" fmla="*/ 118 h 608"/>
                <a:gd name="T16" fmla="*/ 939 w 980"/>
                <a:gd name="T17" fmla="*/ 151 h 608"/>
                <a:gd name="T18" fmla="*/ 956 w 980"/>
                <a:gd name="T19" fmla="*/ 186 h 608"/>
                <a:gd name="T20" fmla="*/ 970 w 980"/>
                <a:gd name="T21" fmla="*/ 223 h 608"/>
                <a:gd name="T22" fmla="*/ 978 w 980"/>
                <a:gd name="T23" fmla="*/ 262 h 608"/>
                <a:gd name="T24" fmla="*/ 980 w 980"/>
                <a:gd name="T25" fmla="*/ 303 h 608"/>
                <a:gd name="T26" fmla="*/ 978 w 980"/>
                <a:gd name="T27" fmla="*/ 345 h 608"/>
                <a:gd name="T28" fmla="*/ 970 w 980"/>
                <a:gd name="T29" fmla="*/ 385 h 608"/>
                <a:gd name="T30" fmla="*/ 956 w 980"/>
                <a:gd name="T31" fmla="*/ 422 h 608"/>
                <a:gd name="T32" fmla="*/ 939 w 980"/>
                <a:gd name="T33" fmla="*/ 457 h 608"/>
                <a:gd name="T34" fmla="*/ 917 w 980"/>
                <a:gd name="T35" fmla="*/ 489 h 608"/>
                <a:gd name="T36" fmla="*/ 891 w 980"/>
                <a:gd name="T37" fmla="*/ 519 h 608"/>
                <a:gd name="T38" fmla="*/ 862 w 980"/>
                <a:gd name="T39" fmla="*/ 544 h 608"/>
                <a:gd name="T40" fmla="*/ 829 w 980"/>
                <a:gd name="T41" fmla="*/ 566 h 608"/>
                <a:gd name="T42" fmla="*/ 794 w 980"/>
                <a:gd name="T43" fmla="*/ 584 h 608"/>
                <a:gd name="T44" fmla="*/ 757 w 980"/>
                <a:gd name="T45" fmla="*/ 596 h 608"/>
                <a:gd name="T46" fmla="*/ 718 w 980"/>
                <a:gd name="T47" fmla="*/ 604 h 608"/>
                <a:gd name="T48" fmla="*/ 677 w 980"/>
                <a:gd name="T49" fmla="*/ 608 h 608"/>
                <a:gd name="T50" fmla="*/ 636 w 980"/>
                <a:gd name="T51" fmla="*/ 604 h 608"/>
                <a:gd name="T52" fmla="*/ 597 w 980"/>
                <a:gd name="T53" fmla="*/ 597 h 608"/>
                <a:gd name="T54" fmla="*/ 560 w 980"/>
                <a:gd name="T55" fmla="*/ 584 h 608"/>
                <a:gd name="T56" fmla="*/ 525 w 980"/>
                <a:gd name="T57" fmla="*/ 567 h 608"/>
                <a:gd name="T58" fmla="*/ 493 w 980"/>
                <a:gd name="T59" fmla="*/ 546 h 608"/>
                <a:gd name="T60" fmla="*/ 464 w 980"/>
                <a:gd name="T61" fmla="*/ 521 h 608"/>
                <a:gd name="T62" fmla="*/ 440 w 980"/>
                <a:gd name="T63" fmla="*/ 492 h 608"/>
                <a:gd name="T64" fmla="*/ 417 w 980"/>
                <a:gd name="T65" fmla="*/ 460 h 608"/>
                <a:gd name="T66" fmla="*/ 400 w 980"/>
                <a:gd name="T67" fmla="*/ 426 h 608"/>
                <a:gd name="T68" fmla="*/ 386 w 980"/>
                <a:gd name="T69" fmla="*/ 390 h 608"/>
                <a:gd name="T70" fmla="*/ 378 w 980"/>
                <a:gd name="T71" fmla="*/ 351 h 608"/>
                <a:gd name="T72" fmla="*/ 0 w 980"/>
                <a:gd name="T73" fmla="*/ 314 h 608"/>
                <a:gd name="T74" fmla="*/ 8 w 980"/>
                <a:gd name="T75" fmla="*/ 267 h 608"/>
                <a:gd name="T76" fmla="*/ 13 w 980"/>
                <a:gd name="T77" fmla="*/ 219 h 608"/>
                <a:gd name="T78" fmla="*/ 15 w 980"/>
                <a:gd name="T79" fmla="*/ 169 h 608"/>
                <a:gd name="T80" fmla="*/ 14 w 980"/>
                <a:gd name="T81" fmla="*/ 161 h 608"/>
                <a:gd name="T82" fmla="*/ 392 w 980"/>
                <a:gd name="T83" fmla="*/ 199 h 608"/>
                <a:gd name="T84" fmla="*/ 409 w 980"/>
                <a:gd name="T85" fmla="*/ 161 h 608"/>
                <a:gd name="T86" fmla="*/ 430 w 980"/>
                <a:gd name="T87" fmla="*/ 127 h 608"/>
                <a:gd name="T88" fmla="*/ 456 w 980"/>
                <a:gd name="T89" fmla="*/ 96 h 608"/>
                <a:gd name="T90" fmla="*/ 486 w 980"/>
                <a:gd name="T91" fmla="*/ 68 h 608"/>
                <a:gd name="T92" fmla="*/ 518 w 980"/>
                <a:gd name="T93" fmla="*/ 45 h 608"/>
                <a:gd name="T94" fmla="*/ 554 w 980"/>
                <a:gd name="T95" fmla="*/ 26 h 608"/>
                <a:gd name="T96" fmla="*/ 593 w 980"/>
                <a:gd name="T97" fmla="*/ 12 h 608"/>
                <a:gd name="T98" fmla="*/ 634 w 980"/>
                <a:gd name="T99" fmla="*/ 3 h 608"/>
                <a:gd name="T100" fmla="*/ 677 w 98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0" h="608">
                  <a:moveTo>
                    <a:pt x="677" y="0"/>
                  </a:moveTo>
                  <a:lnTo>
                    <a:pt x="718" y="2"/>
                  </a:lnTo>
                  <a:lnTo>
                    <a:pt x="757" y="11"/>
                  </a:lnTo>
                  <a:lnTo>
                    <a:pt x="794" y="24"/>
                  </a:lnTo>
                  <a:lnTo>
                    <a:pt x="829" y="42"/>
                  </a:lnTo>
                  <a:lnTo>
                    <a:pt x="862" y="63"/>
                  </a:lnTo>
                  <a:lnTo>
                    <a:pt x="891" y="89"/>
                  </a:lnTo>
                  <a:lnTo>
                    <a:pt x="917" y="118"/>
                  </a:lnTo>
                  <a:lnTo>
                    <a:pt x="939" y="151"/>
                  </a:lnTo>
                  <a:lnTo>
                    <a:pt x="956" y="186"/>
                  </a:lnTo>
                  <a:lnTo>
                    <a:pt x="970" y="223"/>
                  </a:lnTo>
                  <a:lnTo>
                    <a:pt x="978" y="262"/>
                  </a:lnTo>
                  <a:lnTo>
                    <a:pt x="980" y="303"/>
                  </a:lnTo>
                  <a:lnTo>
                    <a:pt x="978" y="345"/>
                  </a:lnTo>
                  <a:lnTo>
                    <a:pt x="970" y="385"/>
                  </a:lnTo>
                  <a:lnTo>
                    <a:pt x="956" y="422"/>
                  </a:lnTo>
                  <a:lnTo>
                    <a:pt x="939" y="457"/>
                  </a:lnTo>
                  <a:lnTo>
                    <a:pt x="917" y="489"/>
                  </a:lnTo>
                  <a:lnTo>
                    <a:pt x="891" y="519"/>
                  </a:lnTo>
                  <a:lnTo>
                    <a:pt x="862" y="544"/>
                  </a:lnTo>
                  <a:lnTo>
                    <a:pt x="829" y="566"/>
                  </a:lnTo>
                  <a:lnTo>
                    <a:pt x="794" y="584"/>
                  </a:lnTo>
                  <a:lnTo>
                    <a:pt x="757" y="596"/>
                  </a:lnTo>
                  <a:lnTo>
                    <a:pt x="718" y="604"/>
                  </a:lnTo>
                  <a:lnTo>
                    <a:pt x="677" y="608"/>
                  </a:lnTo>
                  <a:lnTo>
                    <a:pt x="636" y="604"/>
                  </a:lnTo>
                  <a:lnTo>
                    <a:pt x="597" y="597"/>
                  </a:lnTo>
                  <a:lnTo>
                    <a:pt x="560" y="584"/>
                  </a:lnTo>
                  <a:lnTo>
                    <a:pt x="525" y="567"/>
                  </a:lnTo>
                  <a:lnTo>
                    <a:pt x="493" y="546"/>
                  </a:lnTo>
                  <a:lnTo>
                    <a:pt x="464" y="521"/>
                  </a:lnTo>
                  <a:lnTo>
                    <a:pt x="440" y="492"/>
                  </a:lnTo>
                  <a:lnTo>
                    <a:pt x="417" y="460"/>
                  </a:lnTo>
                  <a:lnTo>
                    <a:pt x="400" y="426"/>
                  </a:lnTo>
                  <a:lnTo>
                    <a:pt x="386" y="390"/>
                  </a:lnTo>
                  <a:lnTo>
                    <a:pt x="378" y="351"/>
                  </a:lnTo>
                  <a:lnTo>
                    <a:pt x="0" y="314"/>
                  </a:lnTo>
                  <a:lnTo>
                    <a:pt x="8" y="267"/>
                  </a:lnTo>
                  <a:lnTo>
                    <a:pt x="13" y="219"/>
                  </a:lnTo>
                  <a:lnTo>
                    <a:pt x="15" y="169"/>
                  </a:lnTo>
                  <a:lnTo>
                    <a:pt x="14" y="161"/>
                  </a:lnTo>
                  <a:lnTo>
                    <a:pt x="392" y="199"/>
                  </a:lnTo>
                  <a:lnTo>
                    <a:pt x="409" y="161"/>
                  </a:lnTo>
                  <a:lnTo>
                    <a:pt x="430" y="127"/>
                  </a:lnTo>
                  <a:lnTo>
                    <a:pt x="456" y="96"/>
                  </a:lnTo>
                  <a:lnTo>
                    <a:pt x="486" y="68"/>
                  </a:lnTo>
                  <a:lnTo>
                    <a:pt x="518" y="45"/>
                  </a:lnTo>
                  <a:lnTo>
                    <a:pt x="554" y="26"/>
                  </a:lnTo>
                  <a:lnTo>
                    <a:pt x="593" y="12"/>
                  </a:lnTo>
                  <a:lnTo>
                    <a:pt x="634" y="3"/>
                  </a:lnTo>
                  <a:lnTo>
                    <a:pt x="677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67A93495-948F-2CA2-ED27-378E1836A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" y="2050"/>
              <a:ext cx="202" cy="325"/>
            </a:xfrm>
            <a:custGeom>
              <a:avLst/>
              <a:gdLst>
                <a:gd name="T0" fmla="*/ 229 w 608"/>
                <a:gd name="T1" fmla="*/ 0 h 975"/>
                <a:gd name="T2" fmla="*/ 314 w 608"/>
                <a:gd name="T3" fmla="*/ 369 h 975"/>
                <a:gd name="T4" fmla="*/ 357 w 608"/>
                <a:gd name="T5" fmla="*/ 373 h 975"/>
                <a:gd name="T6" fmla="*/ 399 w 608"/>
                <a:gd name="T7" fmla="*/ 384 h 975"/>
                <a:gd name="T8" fmla="*/ 438 w 608"/>
                <a:gd name="T9" fmla="*/ 400 h 975"/>
                <a:gd name="T10" fmla="*/ 474 w 608"/>
                <a:gd name="T11" fmla="*/ 421 h 975"/>
                <a:gd name="T12" fmla="*/ 507 w 608"/>
                <a:gd name="T13" fmla="*/ 446 h 975"/>
                <a:gd name="T14" fmla="*/ 536 w 608"/>
                <a:gd name="T15" fmla="*/ 476 h 975"/>
                <a:gd name="T16" fmla="*/ 561 w 608"/>
                <a:gd name="T17" fmla="*/ 509 h 975"/>
                <a:gd name="T18" fmla="*/ 581 w 608"/>
                <a:gd name="T19" fmla="*/ 546 h 975"/>
                <a:gd name="T20" fmla="*/ 596 w 608"/>
                <a:gd name="T21" fmla="*/ 586 h 975"/>
                <a:gd name="T22" fmla="*/ 605 w 608"/>
                <a:gd name="T23" fmla="*/ 628 h 975"/>
                <a:gd name="T24" fmla="*/ 608 w 608"/>
                <a:gd name="T25" fmla="*/ 672 h 975"/>
                <a:gd name="T26" fmla="*/ 605 w 608"/>
                <a:gd name="T27" fmla="*/ 713 h 975"/>
                <a:gd name="T28" fmla="*/ 597 w 608"/>
                <a:gd name="T29" fmla="*/ 753 h 975"/>
                <a:gd name="T30" fmla="*/ 585 w 608"/>
                <a:gd name="T31" fmla="*/ 790 h 975"/>
                <a:gd name="T32" fmla="*/ 566 w 608"/>
                <a:gd name="T33" fmla="*/ 825 h 975"/>
                <a:gd name="T34" fmla="*/ 544 w 608"/>
                <a:gd name="T35" fmla="*/ 858 h 975"/>
                <a:gd name="T36" fmla="*/ 519 w 608"/>
                <a:gd name="T37" fmla="*/ 887 h 975"/>
                <a:gd name="T38" fmla="*/ 490 w 608"/>
                <a:gd name="T39" fmla="*/ 912 h 975"/>
                <a:gd name="T40" fmla="*/ 458 w 608"/>
                <a:gd name="T41" fmla="*/ 934 h 975"/>
                <a:gd name="T42" fmla="*/ 423 w 608"/>
                <a:gd name="T43" fmla="*/ 952 h 975"/>
                <a:gd name="T44" fmla="*/ 385 w 608"/>
                <a:gd name="T45" fmla="*/ 965 h 975"/>
                <a:gd name="T46" fmla="*/ 346 w 608"/>
                <a:gd name="T47" fmla="*/ 973 h 975"/>
                <a:gd name="T48" fmla="*/ 304 w 608"/>
                <a:gd name="T49" fmla="*/ 975 h 975"/>
                <a:gd name="T50" fmla="*/ 263 w 608"/>
                <a:gd name="T51" fmla="*/ 973 h 975"/>
                <a:gd name="T52" fmla="*/ 224 w 608"/>
                <a:gd name="T53" fmla="*/ 965 h 975"/>
                <a:gd name="T54" fmla="*/ 186 w 608"/>
                <a:gd name="T55" fmla="*/ 952 h 975"/>
                <a:gd name="T56" fmla="*/ 151 w 608"/>
                <a:gd name="T57" fmla="*/ 934 h 975"/>
                <a:gd name="T58" fmla="*/ 119 w 608"/>
                <a:gd name="T59" fmla="*/ 912 h 975"/>
                <a:gd name="T60" fmla="*/ 90 w 608"/>
                <a:gd name="T61" fmla="*/ 887 h 975"/>
                <a:gd name="T62" fmla="*/ 64 w 608"/>
                <a:gd name="T63" fmla="*/ 858 h 975"/>
                <a:gd name="T64" fmla="*/ 42 w 608"/>
                <a:gd name="T65" fmla="*/ 825 h 975"/>
                <a:gd name="T66" fmla="*/ 25 w 608"/>
                <a:gd name="T67" fmla="*/ 790 h 975"/>
                <a:gd name="T68" fmla="*/ 11 w 608"/>
                <a:gd name="T69" fmla="*/ 753 h 975"/>
                <a:gd name="T70" fmla="*/ 3 w 608"/>
                <a:gd name="T71" fmla="*/ 713 h 975"/>
                <a:gd name="T72" fmla="*/ 0 w 608"/>
                <a:gd name="T73" fmla="*/ 672 h 975"/>
                <a:gd name="T74" fmla="*/ 3 w 608"/>
                <a:gd name="T75" fmla="*/ 629 h 975"/>
                <a:gd name="T76" fmla="*/ 13 w 608"/>
                <a:gd name="T77" fmla="*/ 588 h 975"/>
                <a:gd name="T78" fmla="*/ 27 w 608"/>
                <a:gd name="T79" fmla="*/ 550 h 975"/>
                <a:gd name="T80" fmla="*/ 47 w 608"/>
                <a:gd name="T81" fmla="*/ 513 h 975"/>
                <a:gd name="T82" fmla="*/ 70 w 608"/>
                <a:gd name="T83" fmla="*/ 480 h 975"/>
                <a:gd name="T84" fmla="*/ 98 w 608"/>
                <a:gd name="T85" fmla="*/ 451 h 975"/>
                <a:gd name="T86" fmla="*/ 130 w 608"/>
                <a:gd name="T87" fmla="*/ 425 h 975"/>
                <a:gd name="T88" fmla="*/ 165 w 608"/>
                <a:gd name="T89" fmla="*/ 404 h 975"/>
                <a:gd name="T90" fmla="*/ 80 w 608"/>
                <a:gd name="T91" fmla="*/ 34 h 975"/>
                <a:gd name="T92" fmla="*/ 131 w 608"/>
                <a:gd name="T93" fmla="*/ 26 h 975"/>
                <a:gd name="T94" fmla="*/ 181 w 608"/>
                <a:gd name="T95" fmla="*/ 14 h 975"/>
                <a:gd name="T96" fmla="*/ 229 w 608"/>
                <a:gd name="T97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8" h="975">
                  <a:moveTo>
                    <a:pt x="229" y="0"/>
                  </a:moveTo>
                  <a:lnTo>
                    <a:pt x="314" y="369"/>
                  </a:lnTo>
                  <a:lnTo>
                    <a:pt x="357" y="373"/>
                  </a:lnTo>
                  <a:lnTo>
                    <a:pt x="399" y="384"/>
                  </a:lnTo>
                  <a:lnTo>
                    <a:pt x="438" y="400"/>
                  </a:lnTo>
                  <a:lnTo>
                    <a:pt x="474" y="421"/>
                  </a:lnTo>
                  <a:lnTo>
                    <a:pt x="507" y="446"/>
                  </a:lnTo>
                  <a:lnTo>
                    <a:pt x="536" y="476"/>
                  </a:lnTo>
                  <a:lnTo>
                    <a:pt x="561" y="509"/>
                  </a:lnTo>
                  <a:lnTo>
                    <a:pt x="581" y="546"/>
                  </a:lnTo>
                  <a:lnTo>
                    <a:pt x="596" y="586"/>
                  </a:lnTo>
                  <a:lnTo>
                    <a:pt x="605" y="628"/>
                  </a:lnTo>
                  <a:lnTo>
                    <a:pt x="608" y="672"/>
                  </a:lnTo>
                  <a:lnTo>
                    <a:pt x="605" y="713"/>
                  </a:lnTo>
                  <a:lnTo>
                    <a:pt x="597" y="753"/>
                  </a:lnTo>
                  <a:lnTo>
                    <a:pt x="585" y="790"/>
                  </a:lnTo>
                  <a:lnTo>
                    <a:pt x="566" y="825"/>
                  </a:lnTo>
                  <a:lnTo>
                    <a:pt x="544" y="858"/>
                  </a:lnTo>
                  <a:lnTo>
                    <a:pt x="519" y="887"/>
                  </a:lnTo>
                  <a:lnTo>
                    <a:pt x="490" y="912"/>
                  </a:lnTo>
                  <a:lnTo>
                    <a:pt x="458" y="934"/>
                  </a:lnTo>
                  <a:lnTo>
                    <a:pt x="423" y="952"/>
                  </a:lnTo>
                  <a:lnTo>
                    <a:pt x="385" y="965"/>
                  </a:lnTo>
                  <a:lnTo>
                    <a:pt x="346" y="973"/>
                  </a:lnTo>
                  <a:lnTo>
                    <a:pt x="304" y="975"/>
                  </a:lnTo>
                  <a:lnTo>
                    <a:pt x="263" y="973"/>
                  </a:lnTo>
                  <a:lnTo>
                    <a:pt x="224" y="965"/>
                  </a:lnTo>
                  <a:lnTo>
                    <a:pt x="186" y="952"/>
                  </a:lnTo>
                  <a:lnTo>
                    <a:pt x="151" y="934"/>
                  </a:lnTo>
                  <a:lnTo>
                    <a:pt x="119" y="912"/>
                  </a:lnTo>
                  <a:lnTo>
                    <a:pt x="90" y="887"/>
                  </a:lnTo>
                  <a:lnTo>
                    <a:pt x="64" y="858"/>
                  </a:lnTo>
                  <a:lnTo>
                    <a:pt x="42" y="825"/>
                  </a:lnTo>
                  <a:lnTo>
                    <a:pt x="25" y="790"/>
                  </a:lnTo>
                  <a:lnTo>
                    <a:pt x="11" y="753"/>
                  </a:lnTo>
                  <a:lnTo>
                    <a:pt x="3" y="713"/>
                  </a:lnTo>
                  <a:lnTo>
                    <a:pt x="0" y="672"/>
                  </a:lnTo>
                  <a:lnTo>
                    <a:pt x="3" y="629"/>
                  </a:lnTo>
                  <a:lnTo>
                    <a:pt x="13" y="588"/>
                  </a:lnTo>
                  <a:lnTo>
                    <a:pt x="27" y="550"/>
                  </a:lnTo>
                  <a:lnTo>
                    <a:pt x="47" y="513"/>
                  </a:lnTo>
                  <a:lnTo>
                    <a:pt x="70" y="480"/>
                  </a:lnTo>
                  <a:lnTo>
                    <a:pt x="98" y="451"/>
                  </a:lnTo>
                  <a:lnTo>
                    <a:pt x="130" y="425"/>
                  </a:lnTo>
                  <a:lnTo>
                    <a:pt x="165" y="404"/>
                  </a:lnTo>
                  <a:lnTo>
                    <a:pt x="80" y="34"/>
                  </a:lnTo>
                  <a:lnTo>
                    <a:pt x="131" y="26"/>
                  </a:lnTo>
                  <a:lnTo>
                    <a:pt x="181" y="14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53241E99-6694-370C-756B-9ADDD77E6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" y="1880"/>
              <a:ext cx="359" cy="209"/>
            </a:xfrm>
            <a:custGeom>
              <a:avLst/>
              <a:gdLst>
                <a:gd name="T0" fmla="*/ 1028 w 1077"/>
                <a:gd name="T1" fmla="*/ 0 h 627"/>
                <a:gd name="T2" fmla="*/ 1041 w 1077"/>
                <a:gd name="T3" fmla="*/ 49 h 627"/>
                <a:gd name="T4" fmla="*/ 1058 w 1077"/>
                <a:gd name="T5" fmla="*/ 98 h 627"/>
                <a:gd name="T6" fmla="*/ 1077 w 1077"/>
                <a:gd name="T7" fmla="*/ 144 h 627"/>
                <a:gd name="T8" fmla="*/ 605 w 1077"/>
                <a:gd name="T9" fmla="*/ 303 h 627"/>
                <a:gd name="T10" fmla="*/ 606 w 1077"/>
                <a:gd name="T11" fmla="*/ 312 h 627"/>
                <a:gd name="T12" fmla="*/ 607 w 1077"/>
                <a:gd name="T13" fmla="*/ 322 h 627"/>
                <a:gd name="T14" fmla="*/ 605 w 1077"/>
                <a:gd name="T15" fmla="*/ 364 h 627"/>
                <a:gd name="T16" fmla="*/ 597 w 1077"/>
                <a:gd name="T17" fmla="*/ 404 h 627"/>
                <a:gd name="T18" fmla="*/ 583 w 1077"/>
                <a:gd name="T19" fmla="*/ 441 h 627"/>
                <a:gd name="T20" fmla="*/ 566 w 1077"/>
                <a:gd name="T21" fmla="*/ 476 h 627"/>
                <a:gd name="T22" fmla="*/ 544 w 1077"/>
                <a:gd name="T23" fmla="*/ 508 h 627"/>
                <a:gd name="T24" fmla="*/ 519 w 1077"/>
                <a:gd name="T25" fmla="*/ 538 h 627"/>
                <a:gd name="T26" fmla="*/ 490 w 1077"/>
                <a:gd name="T27" fmla="*/ 564 h 627"/>
                <a:gd name="T28" fmla="*/ 457 w 1077"/>
                <a:gd name="T29" fmla="*/ 585 h 627"/>
                <a:gd name="T30" fmla="*/ 422 w 1077"/>
                <a:gd name="T31" fmla="*/ 603 h 627"/>
                <a:gd name="T32" fmla="*/ 385 w 1077"/>
                <a:gd name="T33" fmla="*/ 616 h 627"/>
                <a:gd name="T34" fmla="*/ 344 w 1077"/>
                <a:gd name="T35" fmla="*/ 624 h 627"/>
                <a:gd name="T36" fmla="*/ 303 w 1077"/>
                <a:gd name="T37" fmla="*/ 627 h 627"/>
                <a:gd name="T38" fmla="*/ 262 w 1077"/>
                <a:gd name="T39" fmla="*/ 624 h 627"/>
                <a:gd name="T40" fmla="*/ 223 w 1077"/>
                <a:gd name="T41" fmla="*/ 616 h 627"/>
                <a:gd name="T42" fmla="*/ 186 w 1077"/>
                <a:gd name="T43" fmla="*/ 603 h 627"/>
                <a:gd name="T44" fmla="*/ 151 w 1077"/>
                <a:gd name="T45" fmla="*/ 585 h 627"/>
                <a:gd name="T46" fmla="*/ 118 w 1077"/>
                <a:gd name="T47" fmla="*/ 564 h 627"/>
                <a:gd name="T48" fmla="*/ 89 w 1077"/>
                <a:gd name="T49" fmla="*/ 538 h 627"/>
                <a:gd name="T50" fmla="*/ 63 w 1077"/>
                <a:gd name="T51" fmla="*/ 508 h 627"/>
                <a:gd name="T52" fmla="*/ 41 w 1077"/>
                <a:gd name="T53" fmla="*/ 476 h 627"/>
                <a:gd name="T54" fmla="*/ 24 w 1077"/>
                <a:gd name="T55" fmla="*/ 441 h 627"/>
                <a:gd name="T56" fmla="*/ 11 w 1077"/>
                <a:gd name="T57" fmla="*/ 404 h 627"/>
                <a:gd name="T58" fmla="*/ 3 w 1077"/>
                <a:gd name="T59" fmla="*/ 364 h 627"/>
                <a:gd name="T60" fmla="*/ 0 w 1077"/>
                <a:gd name="T61" fmla="*/ 322 h 627"/>
                <a:gd name="T62" fmla="*/ 3 w 1077"/>
                <a:gd name="T63" fmla="*/ 281 h 627"/>
                <a:gd name="T64" fmla="*/ 11 w 1077"/>
                <a:gd name="T65" fmla="*/ 242 h 627"/>
                <a:gd name="T66" fmla="*/ 24 w 1077"/>
                <a:gd name="T67" fmla="*/ 205 h 627"/>
                <a:gd name="T68" fmla="*/ 41 w 1077"/>
                <a:gd name="T69" fmla="*/ 170 h 627"/>
                <a:gd name="T70" fmla="*/ 63 w 1077"/>
                <a:gd name="T71" fmla="*/ 137 h 627"/>
                <a:gd name="T72" fmla="*/ 89 w 1077"/>
                <a:gd name="T73" fmla="*/ 108 h 627"/>
                <a:gd name="T74" fmla="*/ 118 w 1077"/>
                <a:gd name="T75" fmla="*/ 82 h 627"/>
                <a:gd name="T76" fmla="*/ 151 w 1077"/>
                <a:gd name="T77" fmla="*/ 61 h 627"/>
                <a:gd name="T78" fmla="*/ 186 w 1077"/>
                <a:gd name="T79" fmla="*/ 43 h 627"/>
                <a:gd name="T80" fmla="*/ 223 w 1077"/>
                <a:gd name="T81" fmla="*/ 30 h 627"/>
                <a:gd name="T82" fmla="*/ 262 w 1077"/>
                <a:gd name="T83" fmla="*/ 22 h 627"/>
                <a:gd name="T84" fmla="*/ 303 w 1077"/>
                <a:gd name="T85" fmla="*/ 19 h 627"/>
                <a:gd name="T86" fmla="*/ 343 w 1077"/>
                <a:gd name="T87" fmla="*/ 21 h 627"/>
                <a:gd name="T88" fmla="*/ 380 w 1077"/>
                <a:gd name="T89" fmla="*/ 30 h 627"/>
                <a:gd name="T90" fmla="*/ 416 w 1077"/>
                <a:gd name="T91" fmla="*/ 41 h 627"/>
                <a:gd name="T92" fmla="*/ 451 w 1077"/>
                <a:gd name="T93" fmla="*/ 58 h 627"/>
                <a:gd name="T94" fmla="*/ 481 w 1077"/>
                <a:gd name="T95" fmla="*/ 77 h 627"/>
                <a:gd name="T96" fmla="*/ 510 w 1077"/>
                <a:gd name="T97" fmla="*/ 101 h 627"/>
                <a:gd name="T98" fmla="*/ 536 w 1077"/>
                <a:gd name="T99" fmla="*/ 128 h 627"/>
                <a:gd name="T100" fmla="*/ 558 w 1077"/>
                <a:gd name="T101" fmla="*/ 158 h 627"/>
                <a:gd name="T102" fmla="*/ 1028 w 1077"/>
                <a:gd name="T103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7" h="627">
                  <a:moveTo>
                    <a:pt x="1028" y="0"/>
                  </a:moveTo>
                  <a:lnTo>
                    <a:pt x="1041" y="49"/>
                  </a:lnTo>
                  <a:lnTo>
                    <a:pt x="1058" y="98"/>
                  </a:lnTo>
                  <a:lnTo>
                    <a:pt x="1077" y="144"/>
                  </a:lnTo>
                  <a:lnTo>
                    <a:pt x="605" y="303"/>
                  </a:lnTo>
                  <a:lnTo>
                    <a:pt x="606" y="312"/>
                  </a:lnTo>
                  <a:lnTo>
                    <a:pt x="607" y="322"/>
                  </a:lnTo>
                  <a:lnTo>
                    <a:pt x="605" y="364"/>
                  </a:lnTo>
                  <a:lnTo>
                    <a:pt x="597" y="404"/>
                  </a:lnTo>
                  <a:lnTo>
                    <a:pt x="583" y="441"/>
                  </a:lnTo>
                  <a:lnTo>
                    <a:pt x="566" y="476"/>
                  </a:lnTo>
                  <a:lnTo>
                    <a:pt x="544" y="508"/>
                  </a:lnTo>
                  <a:lnTo>
                    <a:pt x="519" y="538"/>
                  </a:lnTo>
                  <a:lnTo>
                    <a:pt x="490" y="564"/>
                  </a:lnTo>
                  <a:lnTo>
                    <a:pt x="457" y="585"/>
                  </a:lnTo>
                  <a:lnTo>
                    <a:pt x="422" y="603"/>
                  </a:lnTo>
                  <a:lnTo>
                    <a:pt x="385" y="616"/>
                  </a:lnTo>
                  <a:lnTo>
                    <a:pt x="344" y="624"/>
                  </a:lnTo>
                  <a:lnTo>
                    <a:pt x="303" y="627"/>
                  </a:lnTo>
                  <a:lnTo>
                    <a:pt x="262" y="624"/>
                  </a:lnTo>
                  <a:lnTo>
                    <a:pt x="223" y="616"/>
                  </a:lnTo>
                  <a:lnTo>
                    <a:pt x="186" y="603"/>
                  </a:lnTo>
                  <a:lnTo>
                    <a:pt x="151" y="585"/>
                  </a:lnTo>
                  <a:lnTo>
                    <a:pt x="118" y="564"/>
                  </a:lnTo>
                  <a:lnTo>
                    <a:pt x="89" y="538"/>
                  </a:lnTo>
                  <a:lnTo>
                    <a:pt x="63" y="508"/>
                  </a:lnTo>
                  <a:lnTo>
                    <a:pt x="41" y="476"/>
                  </a:lnTo>
                  <a:lnTo>
                    <a:pt x="24" y="441"/>
                  </a:lnTo>
                  <a:lnTo>
                    <a:pt x="11" y="404"/>
                  </a:lnTo>
                  <a:lnTo>
                    <a:pt x="3" y="364"/>
                  </a:lnTo>
                  <a:lnTo>
                    <a:pt x="0" y="322"/>
                  </a:lnTo>
                  <a:lnTo>
                    <a:pt x="3" y="281"/>
                  </a:lnTo>
                  <a:lnTo>
                    <a:pt x="11" y="242"/>
                  </a:lnTo>
                  <a:lnTo>
                    <a:pt x="24" y="205"/>
                  </a:lnTo>
                  <a:lnTo>
                    <a:pt x="41" y="170"/>
                  </a:lnTo>
                  <a:lnTo>
                    <a:pt x="63" y="137"/>
                  </a:lnTo>
                  <a:lnTo>
                    <a:pt x="89" y="108"/>
                  </a:lnTo>
                  <a:lnTo>
                    <a:pt x="118" y="82"/>
                  </a:lnTo>
                  <a:lnTo>
                    <a:pt x="151" y="61"/>
                  </a:lnTo>
                  <a:lnTo>
                    <a:pt x="186" y="43"/>
                  </a:lnTo>
                  <a:lnTo>
                    <a:pt x="223" y="30"/>
                  </a:lnTo>
                  <a:lnTo>
                    <a:pt x="262" y="22"/>
                  </a:lnTo>
                  <a:lnTo>
                    <a:pt x="303" y="19"/>
                  </a:lnTo>
                  <a:lnTo>
                    <a:pt x="343" y="21"/>
                  </a:lnTo>
                  <a:lnTo>
                    <a:pt x="380" y="30"/>
                  </a:lnTo>
                  <a:lnTo>
                    <a:pt x="416" y="41"/>
                  </a:lnTo>
                  <a:lnTo>
                    <a:pt x="451" y="58"/>
                  </a:lnTo>
                  <a:lnTo>
                    <a:pt x="481" y="77"/>
                  </a:lnTo>
                  <a:lnTo>
                    <a:pt x="510" y="101"/>
                  </a:lnTo>
                  <a:lnTo>
                    <a:pt x="536" y="128"/>
                  </a:lnTo>
                  <a:lnTo>
                    <a:pt x="558" y="158"/>
                  </a:lnTo>
                  <a:lnTo>
                    <a:pt x="1028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375D52DB-3376-9BA5-592E-8527D1477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" y="1658"/>
              <a:ext cx="348" cy="347"/>
            </a:xfrm>
            <a:custGeom>
              <a:avLst/>
              <a:gdLst>
                <a:gd name="T0" fmla="*/ 520 w 1042"/>
                <a:gd name="T1" fmla="*/ 0 h 1042"/>
                <a:gd name="T2" fmla="*/ 577 w 1042"/>
                <a:gd name="T3" fmla="*/ 3 h 1042"/>
                <a:gd name="T4" fmla="*/ 633 w 1042"/>
                <a:gd name="T5" fmla="*/ 12 h 1042"/>
                <a:gd name="T6" fmla="*/ 685 w 1042"/>
                <a:gd name="T7" fmla="*/ 27 h 1042"/>
                <a:gd name="T8" fmla="*/ 736 w 1042"/>
                <a:gd name="T9" fmla="*/ 46 h 1042"/>
                <a:gd name="T10" fmla="*/ 783 w 1042"/>
                <a:gd name="T11" fmla="*/ 71 h 1042"/>
                <a:gd name="T12" fmla="*/ 828 w 1042"/>
                <a:gd name="T13" fmla="*/ 101 h 1042"/>
                <a:gd name="T14" fmla="*/ 870 w 1042"/>
                <a:gd name="T15" fmla="*/ 135 h 1042"/>
                <a:gd name="T16" fmla="*/ 907 w 1042"/>
                <a:gd name="T17" fmla="*/ 172 h 1042"/>
                <a:gd name="T18" fmla="*/ 941 w 1042"/>
                <a:gd name="T19" fmla="*/ 213 h 1042"/>
                <a:gd name="T20" fmla="*/ 971 w 1042"/>
                <a:gd name="T21" fmla="*/ 259 h 1042"/>
                <a:gd name="T22" fmla="*/ 995 w 1042"/>
                <a:gd name="T23" fmla="*/ 306 h 1042"/>
                <a:gd name="T24" fmla="*/ 1015 w 1042"/>
                <a:gd name="T25" fmla="*/ 356 h 1042"/>
                <a:gd name="T26" fmla="*/ 1029 w 1042"/>
                <a:gd name="T27" fmla="*/ 409 h 1042"/>
                <a:gd name="T28" fmla="*/ 1039 w 1042"/>
                <a:gd name="T29" fmla="*/ 464 h 1042"/>
                <a:gd name="T30" fmla="*/ 1042 w 1042"/>
                <a:gd name="T31" fmla="*/ 520 h 1042"/>
                <a:gd name="T32" fmla="*/ 1039 w 1042"/>
                <a:gd name="T33" fmla="*/ 577 h 1042"/>
                <a:gd name="T34" fmla="*/ 1029 w 1042"/>
                <a:gd name="T35" fmla="*/ 633 h 1042"/>
                <a:gd name="T36" fmla="*/ 1015 w 1042"/>
                <a:gd name="T37" fmla="*/ 685 h 1042"/>
                <a:gd name="T38" fmla="*/ 995 w 1042"/>
                <a:gd name="T39" fmla="*/ 736 h 1042"/>
                <a:gd name="T40" fmla="*/ 971 w 1042"/>
                <a:gd name="T41" fmla="*/ 783 h 1042"/>
                <a:gd name="T42" fmla="*/ 941 w 1042"/>
                <a:gd name="T43" fmla="*/ 829 h 1042"/>
                <a:gd name="T44" fmla="*/ 907 w 1042"/>
                <a:gd name="T45" fmla="*/ 870 h 1042"/>
                <a:gd name="T46" fmla="*/ 870 w 1042"/>
                <a:gd name="T47" fmla="*/ 908 h 1042"/>
                <a:gd name="T48" fmla="*/ 828 w 1042"/>
                <a:gd name="T49" fmla="*/ 941 h 1042"/>
                <a:gd name="T50" fmla="*/ 783 w 1042"/>
                <a:gd name="T51" fmla="*/ 971 h 1042"/>
                <a:gd name="T52" fmla="*/ 736 w 1042"/>
                <a:gd name="T53" fmla="*/ 996 h 1042"/>
                <a:gd name="T54" fmla="*/ 685 w 1042"/>
                <a:gd name="T55" fmla="*/ 1015 h 1042"/>
                <a:gd name="T56" fmla="*/ 633 w 1042"/>
                <a:gd name="T57" fmla="*/ 1030 h 1042"/>
                <a:gd name="T58" fmla="*/ 577 w 1042"/>
                <a:gd name="T59" fmla="*/ 1039 h 1042"/>
                <a:gd name="T60" fmla="*/ 520 w 1042"/>
                <a:gd name="T61" fmla="*/ 1042 h 1042"/>
                <a:gd name="T62" fmla="*/ 463 w 1042"/>
                <a:gd name="T63" fmla="*/ 1039 h 1042"/>
                <a:gd name="T64" fmla="*/ 409 w 1042"/>
                <a:gd name="T65" fmla="*/ 1030 h 1042"/>
                <a:gd name="T66" fmla="*/ 356 w 1042"/>
                <a:gd name="T67" fmla="*/ 1015 h 1042"/>
                <a:gd name="T68" fmla="*/ 306 w 1042"/>
                <a:gd name="T69" fmla="*/ 996 h 1042"/>
                <a:gd name="T70" fmla="*/ 258 w 1042"/>
                <a:gd name="T71" fmla="*/ 971 h 1042"/>
                <a:gd name="T72" fmla="*/ 213 w 1042"/>
                <a:gd name="T73" fmla="*/ 941 h 1042"/>
                <a:gd name="T74" fmla="*/ 172 w 1042"/>
                <a:gd name="T75" fmla="*/ 908 h 1042"/>
                <a:gd name="T76" fmla="*/ 134 w 1042"/>
                <a:gd name="T77" fmla="*/ 870 h 1042"/>
                <a:gd name="T78" fmla="*/ 101 w 1042"/>
                <a:gd name="T79" fmla="*/ 829 h 1042"/>
                <a:gd name="T80" fmla="*/ 71 w 1042"/>
                <a:gd name="T81" fmla="*/ 783 h 1042"/>
                <a:gd name="T82" fmla="*/ 46 w 1042"/>
                <a:gd name="T83" fmla="*/ 736 h 1042"/>
                <a:gd name="T84" fmla="*/ 26 w 1042"/>
                <a:gd name="T85" fmla="*/ 685 h 1042"/>
                <a:gd name="T86" fmla="*/ 12 w 1042"/>
                <a:gd name="T87" fmla="*/ 633 h 1042"/>
                <a:gd name="T88" fmla="*/ 3 w 1042"/>
                <a:gd name="T89" fmla="*/ 577 h 1042"/>
                <a:gd name="T90" fmla="*/ 0 w 1042"/>
                <a:gd name="T91" fmla="*/ 520 h 1042"/>
                <a:gd name="T92" fmla="*/ 3 w 1042"/>
                <a:gd name="T93" fmla="*/ 464 h 1042"/>
                <a:gd name="T94" fmla="*/ 12 w 1042"/>
                <a:gd name="T95" fmla="*/ 409 h 1042"/>
                <a:gd name="T96" fmla="*/ 26 w 1042"/>
                <a:gd name="T97" fmla="*/ 356 h 1042"/>
                <a:gd name="T98" fmla="*/ 46 w 1042"/>
                <a:gd name="T99" fmla="*/ 306 h 1042"/>
                <a:gd name="T100" fmla="*/ 71 w 1042"/>
                <a:gd name="T101" fmla="*/ 259 h 1042"/>
                <a:gd name="T102" fmla="*/ 101 w 1042"/>
                <a:gd name="T103" fmla="*/ 213 h 1042"/>
                <a:gd name="T104" fmla="*/ 134 w 1042"/>
                <a:gd name="T105" fmla="*/ 172 h 1042"/>
                <a:gd name="T106" fmla="*/ 172 w 1042"/>
                <a:gd name="T107" fmla="*/ 135 h 1042"/>
                <a:gd name="T108" fmla="*/ 213 w 1042"/>
                <a:gd name="T109" fmla="*/ 101 h 1042"/>
                <a:gd name="T110" fmla="*/ 258 w 1042"/>
                <a:gd name="T111" fmla="*/ 71 h 1042"/>
                <a:gd name="T112" fmla="*/ 306 w 1042"/>
                <a:gd name="T113" fmla="*/ 46 h 1042"/>
                <a:gd name="T114" fmla="*/ 356 w 1042"/>
                <a:gd name="T115" fmla="*/ 27 h 1042"/>
                <a:gd name="T116" fmla="*/ 409 w 1042"/>
                <a:gd name="T117" fmla="*/ 12 h 1042"/>
                <a:gd name="T118" fmla="*/ 463 w 1042"/>
                <a:gd name="T119" fmla="*/ 3 h 1042"/>
                <a:gd name="T120" fmla="*/ 520 w 1042"/>
                <a:gd name="T121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2" h="1042">
                  <a:moveTo>
                    <a:pt x="520" y="0"/>
                  </a:moveTo>
                  <a:lnTo>
                    <a:pt x="577" y="3"/>
                  </a:lnTo>
                  <a:lnTo>
                    <a:pt x="633" y="12"/>
                  </a:lnTo>
                  <a:lnTo>
                    <a:pt x="685" y="27"/>
                  </a:lnTo>
                  <a:lnTo>
                    <a:pt x="736" y="46"/>
                  </a:lnTo>
                  <a:lnTo>
                    <a:pt x="783" y="71"/>
                  </a:lnTo>
                  <a:lnTo>
                    <a:pt x="828" y="101"/>
                  </a:lnTo>
                  <a:lnTo>
                    <a:pt x="870" y="135"/>
                  </a:lnTo>
                  <a:lnTo>
                    <a:pt x="907" y="172"/>
                  </a:lnTo>
                  <a:lnTo>
                    <a:pt x="941" y="213"/>
                  </a:lnTo>
                  <a:lnTo>
                    <a:pt x="971" y="259"/>
                  </a:lnTo>
                  <a:lnTo>
                    <a:pt x="995" y="306"/>
                  </a:lnTo>
                  <a:lnTo>
                    <a:pt x="1015" y="356"/>
                  </a:lnTo>
                  <a:lnTo>
                    <a:pt x="1029" y="409"/>
                  </a:lnTo>
                  <a:lnTo>
                    <a:pt x="1039" y="464"/>
                  </a:lnTo>
                  <a:lnTo>
                    <a:pt x="1042" y="520"/>
                  </a:lnTo>
                  <a:lnTo>
                    <a:pt x="1039" y="577"/>
                  </a:lnTo>
                  <a:lnTo>
                    <a:pt x="1029" y="633"/>
                  </a:lnTo>
                  <a:lnTo>
                    <a:pt x="1015" y="685"/>
                  </a:lnTo>
                  <a:lnTo>
                    <a:pt x="995" y="736"/>
                  </a:lnTo>
                  <a:lnTo>
                    <a:pt x="971" y="783"/>
                  </a:lnTo>
                  <a:lnTo>
                    <a:pt x="941" y="829"/>
                  </a:lnTo>
                  <a:lnTo>
                    <a:pt x="907" y="870"/>
                  </a:lnTo>
                  <a:lnTo>
                    <a:pt x="870" y="908"/>
                  </a:lnTo>
                  <a:lnTo>
                    <a:pt x="828" y="941"/>
                  </a:lnTo>
                  <a:lnTo>
                    <a:pt x="783" y="971"/>
                  </a:lnTo>
                  <a:lnTo>
                    <a:pt x="736" y="996"/>
                  </a:lnTo>
                  <a:lnTo>
                    <a:pt x="685" y="1015"/>
                  </a:lnTo>
                  <a:lnTo>
                    <a:pt x="633" y="1030"/>
                  </a:lnTo>
                  <a:lnTo>
                    <a:pt x="577" y="1039"/>
                  </a:lnTo>
                  <a:lnTo>
                    <a:pt x="520" y="1042"/>
                  </a:lnTo>
                  <a:lnTo>
                    <a:pt x="463" y="1039"/>
                  </a:lnTo>
                  <a:lnTo>
                    <a:pt x="409" y="1030"/>
                  </a:lnTo>
                  <a:lnTo>
                    <a:pt x="356" y="1015"/>
                  </a:lnTo>
                  <a:lnTo>
                    <a:pt x="306" y="996"/>
                  </a:lnTo>
                  <a:lnTo>
                    <a:pt x="258" y="971"/>
                  </a:lnTo>
                  <a:lnTo>
                    <a:pt x="213" y="941"/>
                  </a:lnTo>
                  <a:lnTo>
                    <a:pt x="172" y="908"/>
                  </a:lnTo>
                  <a:lnTo>
                    <a:pt x="134" y="870"/>
                  </a:lnTo>
                  <a:lnTo>
                    <a:pt x="101" y="829"/>
                  </a:lnTo>
                  <a:lnTo>
                    <a:pt x="71" y="783"/>
                  </a:lnTo>
                  <a:lnTo>
                    <a:pt x="46" y="736"/>
                  </a:lnTo>
                  <a:lnTo>
                    <a:pt x="26" y="685"/>
                  </a:lnTo>
                  <a:lnTo>
                    <a:pt x="12" y="633"/>
                  </a:lnTo>
                  <a:lnTo>
                    <a:pt x="3" y="577"/>
                  </a:lnTo>
                  <a:lnTo>
                    <a:pt x="0" y="520"/>
                  </a:lnTo>
                  <a:lnTo>
                    <a:pt x="3" y="464"/>
                  </a:lnTo>
                  <a:lnTo>
                    <a:pt x="12" y="409"/>
                  </a:lnTo>
                  <a:lnTo>
                    <a:pt x="26" y="356"/>
                  </a:lnTo>
                  <a:lnTo>
                    <a:pt x="46" y="306"/>
                  </a:lnTo>
                  <a:lnTo>
                    <a:pt x="71" y="259"/>
                  </a:lnTo>
                  <a:lnTo>
                    <a:pt x="101" y="213"/>
                  </a:lnTo>
                  <a:lnTo>
                    <a:pt x="134" y="172"/>
                  </a:lnTo>
                  <a:lnTo>
                    <a:pt x="172" y="135"/>
                  </a:lnTo>
                  <a:lnTo>
                    <a:pt x="213" y="101"/>
                  </a:lnTo>
                  <a:lnTo>
                    <a:pt x="258" y="71"/>
                  </a:lnTo>
                  <a:lnTo>
                    <a:pt x="306" y="46"/>
                  </a:lnTo>
                  <a:lnTo>
                    <a:pt x="356" y="27"/>
                  </a:lnTo>
                  <a:lnTo>
                    <a:pt x="409" y="12"/>
                  </a:lnTo>
                  <a:lnTo>
                    <a:pt x="463" y="3"/>
                  </a:lnTo>
                  <a:lnTo>
                    <a:pt x="520" y="0"/>
                  </a:lnTo>
                  <a:close/>
                </a:path>
              </a:pathLst>
            </a:custGeom>
            <a:grpFill/>
            <a:ln w="0">
              <a:solidFill>
                <a:srgbClr val="6F7F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E7DB6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8F92D-A4DB-AEC5-A667-E332CF075B24}"/>
              </a:ext>
            </a:extLst>
          </p:cNvPr>
          <p:cNvSpPr/>
          <p:nvPr/>
        </p:nvSpPr>
        <p:spPr>
          <a:xfrm>
            <a:off x="8569894" y="1270538"/>
            <a:ext cx="3397084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다문화가정 뿐 아니라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비다문화가정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또한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6F7F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 내에서 소통에 장애를 갖고 있다 느끼면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6F7F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쓸 수 있음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이용자의 증가로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6F7FB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견고해지며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장기적으로 서비스가 가능함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F7FB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AD18AF-74C4-104D-764C-BE9F0A1E2A0F}"/>
              </a:ext>
            </a:extLst>
          </p:cNvPr>
          <p:cNvSpPr txBox="1"/>
          <p:nvPr/>
        </p:nvSpPr>
        <p:spPr>
          <a:xfrm>
            <a:off x="1026981" y="4712119"/>
            <a:ext cx="163852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dirty="0">
                <a:solidFill>
                  <a:srgbClr val="BBD6F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RESEACH</a:t>
            </a:r>
            <a:endParaRPr lang="ko-KR" altLang="en-US" dirty="0">
              <a:solidFill>
                <a:srgbClr val="BBD6F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Group 42">
            <a:extLst>
              <a:ext uri="{FF2B5EF4-FFF2-40B4-BE49-F238E27FC236}">
                <a16:creationId xmlns:a16="http://schemas.microsoft.com/office/drawing/2014/main" id="{7DD66D3C-BD6A-F55F-C7D5-CC5C35359F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5450" y="4058585"/>
            <a:ext cx="622935" cy="625959"/>
            <a:chOff x="3222" y="2027"/>
            <a:chExt cx="824" cy="828"/>
          </a:xfrm>
          <a:solidFill>
            <a:srgbClr val="BBD6F6"/>
          </a:solidFill>
        </p:grpSpPr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D16A6BD5-99B3-4AD0-F36C-7B90C1CB1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2362"/>
              <a:ext cx="145" cy="439"/>
            </a:xfrm>
            <a:prstGeom prst="rect">
              <a:avLst/>
            </a:prstGeom>
            <a:grpFill/>
            <a:ln w="0">
              <a:solidFill>
                <a:srgbClr val="BBD6F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D026483C-7418-F5AB-2679-0A1D20C57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" y="2027"/>
              <a:ext cx="617" cy="828"/>
            </a:xfrm>
            <a:custGeom>
              <a:avLst/>
              <a:gdLst>
                <a:gd name="T0" fmla="*/ 844 w 2470"/>
                <a:gd name="T1" fmla="*/ 1122 h 3310"/>
                <a:gd name="T2" fmla="*/ 688 w 2470"/>
                <a:gd name="T3" fmla="*/ 1166 h 3310"/>
                <a:gd name="T4" fmla="*/ 548 w 2470"/>
                <a:gd name="T5" fmla="*/ 1255 h 3310"/>
                <a:gd name="T6" fmla="*/ 434 w 2470"/>
                <a:gd name="T7" fmla="*/ 1383 h 3310"/>
                <a:gd name="T8" fmla="*/ 362 w 2470"/>
                <a:gd name="T9" fmla="*/ 1534 h 3310"/>
                <a:gd name="T10" fmla="*/ 333 w 2470"/>
                <a:gd name="T11" fmla="*/ 1696 h 3310"/>
                <a:gd name="T12" fmla="*/ 347 w 2470"/>
                <a:gd name="T13" fmla="*/ 1859 h 3310"/>
                <a:gd name="T14" fmla="*/ 404 w 2470"/>
                <a:gd name="T15" fmla="*/ 2016 h 3310"/>
                <a:gd name="T16" fmla="*/ 505 w 2470"/>
                <a:gd name="T17" fmla="*/ 2153 h 3310"/>
                <a:gd name="T18" fmla="*/ 640 w 2470"/>
                <a:gd name="T19" fmla="*/ 2256 h 3310"/>
                <a:gd name="T20" fmla="*/ 791 w 2470"/>
                <a:gd name="T21" fmla="*/ 2315 h 3310"/>
                <a:gd name="T22" fmla="*/ 951 w 2470"/>
                <a:gd name="T23" fmla="*/ 2330 h 3310"/>
                <a:gd name="T24" fmla="*/ 1109 w 2470"/>
                <a:gd name="T25" fmla="*/ 2300 h 3310"/>
                <a:gd name="T26" fmla="*/ 1255 w 2470"/>
                <a:gd name="T27" fmla="*/ 2227 h 3310"/>
                <a:gd name="T28" fmla="*/ 1381 w 2470"/>
                <a:gd name="T29" fmla="*/ 2109 h 3310"/>
                <a:gd name="T30" fmla="*/ 1468 w 2470"/>
                <a:gd name="T31" fmla="*/ 1965 h 3310"/>
                <a:gd name="T32" fmla="*/ 1510 w 2470"/>
                <a:gd name="T33" fmla="*/ 1806 h 3310"/>
                <a:gd name="T34" fmla="*/ 1510 w 2470"/>
                <a:gd name="T35" fmla="*/ 1642 h 3310"/>
                <a:gd name="T36" fmla="*/ 1468 w 2470"/>
                <a:gd name="T37" fmla="*/ 1482 h 3310"/>
                <a:gd name="T38" fmla="*/ 1381 w 2470"/>
                <a:gd name="T39" fmla="*/ 1337 h 3310"/>
                <a:gd name="T40" fmla="*/ 1255 w 2470"/>
                <a:gd name="T41" fmla="*/ 1220 h 3310"/>
                <a:gd name="T42" fmla="*/ 1109 w 2470"/>
                <a:gd name="T43" fmla="*/ 1146 h 3310"/>
                <a:gd name="T44" fmla="*/ 951 w 2470"/>
                <a:gd name="T45" fmla="*/ 1116 h 3310"/>
                <a:gd name="T46" fmla="*/ 1409 w 2470"/>
                <a:gd name="T47" fmla="*/ 1116 h 3310"/>
                <a:gd name="T48" fmla="*/ 1513 w 2470"/>
                <a:gd name="T49" fmla="*/ 1216 h 3310"/>
                <a:gd name="T50" fmla="*/ 1617 w 2470"/>
                <a:gd name="T51" fmla="*/ 1383 h 3310"/>
                <a:gd name="T52" fmla="*/ 1677 w 2470"/>
                <a:gd name="T53" fmla="*/ 1566 h 3310"/>
                <a:gd name="T54" fmla="*/ 1691 w 2470"/>
                <a:gd name="T55" fmla="*/ 1757 h 3310"/>
                <a:gd name="T56" fmla="*/ 1659 w 2470"/>
                <a:gd name="T57" fmla="*/ 1946 h 3310"/>
                <a:gd name="T58" fmla="*/ 1583 w 2470"/>
                <a:gd name="T59" fmla="*/ 2124 h 3310"/>
                <a:gd name="T60" fmla="*/ 1775 w 2470"/>
                <a:gd name="T61" fmla="*/ 2260 h 3310"/>
                <a:gd name="T62" fmla="*/ 2470 w 2470"/>
                <a:gd name="T63" fmla="*/ 2986 h 3310"/>
                <a:gd name="T64" fmla="*/ 2461 w 2470"/>
                <a:gd name="T65" fmla="*/ 3049 h 3310"/>
                <a:gd name="T66" fmla="*/ 2428 w 2470"/>
                <a:gd name="T67" fmla="*/ 3139 h 3310"/>
                <a:gd name="T68" fmla="*/ 2357 w 2470"/>
                <a:gd name="T69" fmla="*/ 3232 h 3310"/>
                <a:gd name="T70" fmla="*/ 2270 w 2470"/>
                <a:gd name="T71" fmla="*/ 3283 h 3310"/>
                <a:gd name="T72" fmla="*/ 2191 w 2470"/>
                <a:gd name="T73" fmla="*/ 3305 h 3310"/>
                <a:gd name="T74" fmla="*/ 2145 w 2470"/>
                <a:gd name="T75" fmla="*/ 3310 h 3310"/>
                <a:gd name="T76" fmla="*/ 1498 w 2470"/>
                <a:gd name="T77" fmla="*/ 2491 h 3310"/>
                <a:gd name="T78" fmla="*/ 827 w 2470"/>
                <a:gd name="T79" fmla="*/ 3096 h 3310"/>
                <a:gd name="T80" fmla="*/ 701 w 2470"/>
                <a:gd name="T81" fmla="*/ 2475 h 3310"/>
                <a:gd name="T82" fmla="*/ 581 w 2470"/>
                <a:gd name="T83" fmla="*/ 3096 h 3310"/>
                <a:gd name="T84" fmla="*/ 582 w 2470"/>
                <a:gd name="T85" fmla="*/ 734 h 3310"/>
                <a:gd name="T86" fmla="*/ 701 w 2470"/>
                <a:gd name="T87" fmla="*/ 972 h 3310"/>
                <a:gd name="T88" fmla="*/ 827 w 2470"/>
                <a:gd name="T89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0" h="3310">
                  <a:moveTo>
                    <a:pt x="951" y="1116"/>
                  </a:moveTo>
                  <a:lnTo>
                    <a:pt x="897" y="1116"/>
                  </a:lnTo>
                  <a:lnTo>
                    <a:pt x="844" y="1122"/>
                  </a:lnTo>
                  <a:lnTo>
                    <a:pt x="791" y="1132"/>
                  </a:lnTo>
                  <a:lnTo>
                    <a:pt x="740" y="1146"/>
                  </a:lnTo>
                  <a:lnTo>
                    <a:pt x="688" y="1166"/>
                  </a:lnTo>
                  <a:lnTo>
                    <a:pt x="640" y="1191"/>
                  </a:lnTo>
                  <a:lnTo>
                    <a:pt x="593" y="1220"/>
                  </a:lnTo>
                  <a:lnTo>
                    <a:pt x="548" y="1255"/>
                  </a:lnTo>
                  <a:lnTo>
                    <a:pt x="506" y="1294"/>
                  </a:lnTo>
                  <a:lnTo>
                    <a:pt x="468" y="1337"/>
                  </a:lnTo>
                  <a:lnTo>
                    <a:pt x="434" y="1383"/>
                  </a:lnTo>
                  <a:lnTo>
                    <a:pt x="405" y="1432"/>
                  </a:lnTo>
                  <a:lnTo>
                    <a:pt x="381" y="1482"/>
                  </a:lnTo>
                  <a:lnTo>
                    <a:pt x="362" y="1534"/>
                  </a:lnTo>
                  <a:lnTo>
                    <a:pt x="348" y="1587"/>
                  </a:lnTo>
                  <a:lnTo>
                    <a:pt x="338" y="1642"/>
                  </a:lnTo>
                  <a:lnTo>
                    <a:pt x="333" y="1696"/>
                  </a:lnTo>
                  <a:lnTo>
                    <a:pt x="333" y="1751"/>
                  </a:lnTo>
                  <a:lnTo>
                    <a:pt x="338" y="1806"/>
                  </a:lnTo>
                  <a:lnTo>
                    <a:pt x="347" y="1859"/>
                  </a:lnTo>
                  <a:lnTo>
                    <a:pt x="362" y="1913"/>
                  </a:lnTo>
                  <a:lnTo>
                    <a:pt x="381" y="1965"/>
                  </a:lnTo>
                  <a:lnTo>
                    <a:pt x="404" y="2016"/>
                  </a:lnTo>
                  <a:lnTo>
                    <a:pt x="433" y="2064"/>
                  </a:lnTo>
                  <a:lnTo>
                    <a:pt x="467" y="2109"/>
                  </a:lnTo>
                  <a:lnTo>
                    <a:pt x="505" y="2153"/>
                  </a:lnTo>
                  <a:lnTo>
                    <a:pt x="548" y="2192"/>
                  </a:lnTo>
                  <a:lnTo>
                    <a:pt x="592" y="2227"/>
                  </a:lnTo>
                  <a:lnTo>
                    <a:pt x="640" y="2256"/>
                  </a:lnTo>
                  <a:lnTo>
                    <a:pt x="688" y="2281"/>
                  </a:lnTo>
                  <a:lnTo>
                    <a:pt x="740" y="2300"/>
                  </a:lnTo>
                  <a:lnTo>
                    <a:pt x="791" y="2315"/>
                  </a:lnTo>
                  <a:lnTo>
                    <a:pt x="844" y="2325"/>
                  </a:lnTo>
                  <a:lnTo>
                    <a:pt x="897" y="2330"/>
                  </a:lnTo>
                  <a:lnTo>
                    <a:pt x="951" y="2330"/>
                  </a:lnTo>
                  <a:lnTo>
                    <a:pt x="1005" y="2325"/>
                  </a:lnTo>
                  <a:lnTo>
                    <a:pt x="1057" y="2315"/>
                  </a:lnTo>
                  <a:lnTo>
                    <a:pt x="1109" y="2300"/>
                  </a:lnTo>
                  <a:lnTo>
                    <a:pt x="1160" y="2281"/>
                  </a:lnTo>
                  <a:lnTo>
                    <a:pt x="1208" y="2256"/>
                  </a:lnTo>
                  <a:lnTo>
                    <a:pt x="1255" y="2227"/>
                  </a:lnTo>
                  <a:lnTo>
                    <a:pt x="1300" y="2192"/>
                  </a:lnTo>
                  <a:lnTo>
                    <a:pt x="1342" y="2153"/>
                  </a:lnTo>
                  <a:lnTo>
                    <a:pt x="1381" y="2109"/>
                  </a:lnTo>
                  <a:lnTo>
                    <a:pt x="1415" y="2063"/>
                  </a:lnTo>
                  <a:lnTo>
                    <a:pt x="1443" y="2015"/>
                  </a:lnTo>
                  <a:lnTo>
                    <a:pt x="1468" y="1965"/>
                  </a:lnTo>
                  <a:lnTo>
                    <a:pt x="1487" y="1912"/>
                  </a:lnTo>
                  <a:lnTo>
                    <a:pt x="1501" y="1859"/>
                  </a:lnTo>
                  <a:lnTo>
                    <a:pt x="1510" y="1806"/>
                  </a:lnTo>
                  <a:lnTo>
                    <a:pt x="1515" y="1751"/>
                  </a:lnTo>
                  <a:lnTo>
                    <a:pt x="1515" y="1696"/>
                  </a:lnTo>
                  <a:lnTo>
                    <a:pt x="1510" y="1642"/>
                  </a:lnTo>
                  <a:lnTo>
                    <a:pt x="1501" y="1587"/>
                  </a:lnTo>
                  <a:lnTo>
                    <a:pt x="1487" y="1534"/>
                  </a:lnTo>
                  <a:lnTo>
                    <a:pt x="1468" y="1482"/>
                  </a:lnTo>
                  <a:lnTo>
                    <a:pt x="1443" y="1432"/>
                  </a:lnTo>
                  <a:lnTo>
                    <a:pt x="1414" y="1383"/>
                  </a:lnTo>
                  <a:lnTo>
                    <a:pt x="1381" y="1337"/>
                  </a:lnTo>
                  <a:lnTo>
                    <a:pt x="1342" y="1294"/>
                  </a:lnTo>
                  <a:lnTo>
                    <a:pt x="1300" y="1255"/>
                  </a:lnTo>
                  <a:lnTo>
                    <a:pt x="1255" y="1220"/>
                  </a:lnTo>
                  <a:lnTo>
                    <a:pt x="1208" y="1190"/>
                  </a:lnTo>
                  <a:lnTo>
                    <a:pt x="1159" y="1166"/>
                  </a:lnTo>
                  <a:lnTo>
                    <a:pt x="1109" y="1146"/>
                  </a:lnTo>
                  <a:lnTo>
                    <a:pt x="1057" y="1132"/>
                  </a:lnTo>
                  <a:lnTo>
                    <a:pt x="1005" y="1122"/>
                  </a:lnTo>
                  <a:lnTo>
                    <a:pt x="951" y="1116"/>
                  </a:lnTo>
                  <a:close/>
                  <a:moveTo>
                    <a:pt x="827" y="0"/>
                  </a:moveTo>
                  <a:lnTo>
                    <a:pt x="1409" y="0"/>
                  </a:lnTo>
                  <a:lnTo>
                    <a:pt x="1409" y="1116"/>
                  </a:lnTo>
                  <a:lnTo>
                    <a:pt x="1439" y="1140"/>
                  </a:lnTo>
                  <a:lnTo>
                    <a:pt x="1468" y="1167"/>
                  </a:lnTo>
                  <a:lnTo>
                    <a:pt x="1513" y="1216"/>
                  </a:lnTo>
                  <a:lnTo>
                    <a:pt x="1552" y="1270"/>
                  </a:lnTo>
                  <a:lnTo>
                    <a:pt x="1588" y="1325"/>
                  </a:lnTo>
                  <a:lnTo>
                    <a:pt x="1617" y="1383"/>
                  </a:lnTo>
                  <a:lnTo>
                    <a:pt x="1641" y="1443"/>
                  </a:lnTo>
                  <a:lnTo>
                    <a:pt x="1662" y="1504"/>
                  </a:lnTo>
                  <a:lnTo>
                    <a:pt x="1677" y="1566"/>
                  </a:lnTo>
                  <a:lnTo>
                    <a:pt x="1686" y="1630"/>
                  </a:lnTo>
                  <a:lnTo>
                    <a:pt x="1691" y="1693"/>
                  </a:lnTo>
                  <a:lnTo>
                    <a:pt x="1691" y="1757"/>
                  </a:lnTo>
                  <a:lnTo>
                    <a:pt x="1685" y="1821"/>
                  </a:lnTo>
                  <a:lnTo>
                    <a:pt x="1674" y="1884"/>
                  </a:lnTo>
                  <a:lnTo>
                    <a:pt x="1659" y="1946"/>
                  </a:lnTo>
                  <a:lnTo>
                    <a:pt x="1639" y="2007"/>
                  </a:lnTo>
                  <a:lnTo>
                    <a:pt x="1613" y="2066"/>
                  </a:lnTo>
                  <a:lnTo>
                    <a:pt x="1583" y="2124"/>
                  </a:lnTo>
                  <a:lnTo>
                    <a:pt x="1548" y="2179"/>
                  </a:lnTo>
                  <a:lnTo>
                    <a:pt x="1685" y="2316"/>
                  </a:lnTo>
                  <a:lnTo>
                    <a:pt x="1775" y="2260"/>
                  </a:lnTo>
                  <a:lnTo>
                    <a:pt x="2470" y="2972"/>
                  </a:lnTo>
                  <a:lnTo>
                    <a:pt x="2470" y="2976"/>
                  </a:lnTo>
                  <a:lnTo>
                    <a:pt x="2470" y="2986"/>
                  </a:lnTo>
                  <a:lnTo>
                    <a:pt x="2469" y="3003"/>
                  </a:lnTo>
                  <a:lnTo>
                    <a:pt x="2465" y="3024"/>
                  </a:lnTo>
                  <a:lnTo>
                    <a:pt x="2461" y="3049"/>
                  </a:lnTo>
                  <a:lnTo>
                    <a:pt x="2454" y="3077"/>
                  </a:lnTo>
                  <a:lnTo>
                    <a:pt x="2443" y="3107"/>
                  </a:lnTo>
                  <a:lnTo>
                    <a:pt x="2428" y="3139"/>
                  </a:lnTo>
                  <a:lnTo>
                    <a:pt x="2409" y="3172"/>
                  </a:lnTo>
                  <a:lnTo>
                    <a:pt x="2384" y="3205"/>
                  </a:lnTo>
                  <a:lnTo>
                    <a:pt x="2357" y="3232"/>
                  </a:lnTo>
                  <a:lnTo>
                    <a:pt x="2329" y="3254"/>
                  </a:lnTo>
                  <a:lnTo>
                    <a:pt x="2300" y="3270"/>
                  </a:lnTo>
                  <a:lnTo>
                    <a:pt x="2270" y="3283"/>
                  </a:lnTo>
                  <a:lnTo>
                    <a:pt x="2241" y="3293"/>
                  </a:lnTo>
                  <a:lnTo>
                    <a:pt x="2215" y="3301"/>
                  </a:lnTo>
                  <a:lnTo>
                    <a:pt x="2191" y="3305"/>
                  </a:lnTo>
                  <a:lnTo>
                    <a:pt x="2171" y="3309"/>
                  </a:lnTo>
                  <a:lnTo>
                    <a:pt x="2155" y="3310"/>
                  </a:lnTo>
                  <a:lnTo>
                    <a:pt x="2145" y="3310"/>
                  </a:lnTo>
                  <a:lnTo>
                    <a:pt x="2141" y="3310"/>
                  </a:lnTo>
                  <a:lnTo>
                    <a:pt x="1446" y="2597"/>
                  </a:lnTo>
                  <a:lnTo>
                    <a:pt x="1498" y="2491"/>
                  </a:lnTo>
                  <a:lnTo>
                    <a:pt x="1409" y="2403"/>
                  </a:lnTo>
                  <a:lnTo>
                    <a:pt x="1409" y="3096"/>
                  </a:lnTo>
                  <a:lnTo>
                    <a:pt x="827" y="3096"/>
                  </a:lnTo>
                  <a:lnTo>
                    <a:pt x="827" y="2502"/>
                  </a:lnTo>
                  <a:lnTo>
                    <a:pt x="763" y="2492"/>
                  </a:lnTo>
                  <a:lnTo>
                    <a:pt x="701" y="2475"/>
                  </a:lnTo>
                  <a:lnTo>
                    <a:pt x="640" y="2453"/>
                  </a:lnTo>
                  <a:lnTo>
                    <a:pt x="581" y="2426"/>
                  </a:lnTo>
                  <a:lnTo>
                    <a:pt x="581" y="3096"/>
                  </a:lnTo>
                  <a:lnTo>
                    <a:pt x="0" y="3096"/>
                  </a:lnTo>
                  <a:lnTo>
                    <a:pt x="0" y="734"/>
                  </a:lnTo>
                  <a:lnTo>
                    <a:pt x="582" y="734"/>
                  </a:lnTo>
                  <a:lnTo>
                    <a:pt x="582" y="1021"/>
                  </a:lnTo>
                  <a:lnTo>
                    <a:pt x="641" y="994"/>
                  </a:lnTo>
                  <a:lnTo>
                    <a:pt x="701" y="972"/>
                  </a:lnTo>
                  <a:lnTo>
                    <a:pt x="763" y="956"/>
                  </a:lnTo>
                  <a:lnTo>
                    <a:pt x="827" y="945"/>
                  </a:lnTo>
                  <a:lnTo>
                    <a:pt x="827" y="0"/>
                  </a:lnTo>
                  <a:close/>
                </a:path>
              </a:pathLst>
            </a:custGeom>
            <a:grpFill/>
            <a:ln w="0">
              <a:solidFill>
                <a:srgbClr val="BBD6F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7A3D4-1263-F3A2-5D73-F76E15DBDC33}"/>
              </a:ext>
            </a:extLst>
          </p:cNvPr>
          <p:cNvSpPr/>
          <p:nvPr/>
        </p:nvSpPr>
        <p:spPr>
          <a:xfrm>
            <a:off x="1026981" y="5050673"/>
            <a:ext cx="344998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추가적인 기능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행동제안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가능하다면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BBD6F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적극적인 관계개선에 도움을 줄 수 있음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BBD6F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AFC64-63A3-82B7-E8B0-6D012853C087}"/>
              </a:ext>
            </a:extLst>
          </p:cNvPr>
          <p:cNvSpPr txBox="1"/>
          <p:nvPr/>
        </p:nvSpPr>
        <p:spPr>
          <a:xfrm>
            <a:off x="8459016" y="5241189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l"/>
            <a:r>
              <a:rPr lang="en-US" altLang="ko-KR" dirty="0">
                <a:solidFill>
                  <a:srgbClr val="629DF3"/>
                </a:solidFill>
              </a:rPr>
              <a:t>SOLUTION</a:t>
            </a:r>
            <a:endParaRPr lang="ko-KR" altLang="en-US" dirty="0">
              <a:solidFill>
                <a:srgbClr val="629DF3"/>
              </a:solidFill>
            </a:endParaRPr>
          </a:p>
        </p:txBody>
      </p:sp>
      <p:grpSp>
        <p:nvGrpSpPr>
          <p:cNvPr id="21" name="Group 35">
            <a:extLst>
              <a:ext uri="{FF2B5EF4-FFF2-40B4-BE49-F238E27FC236}">
                <a16:creationId xmlns:a16="http://schemas.microsoft.com/office/drawing/2014/main" id="{F7E96450-9B48-AFE3-5631-4561531096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81195" y="4768458"/>
            <a:ext cx="703218" cy="772922"/>
            <a:chOff x="3683" y="1221"/>
            <a:chExt cx="797" cy="876"/>
          </a:xfrm>
          <a:solidFill>
            <a:srgbClr val="629DF3"/>
          </a:solidFill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DDEF939E-EB2E-E51E-F4E5-7919CA3156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3" y="1356"/>
              <a:ext cx="536" cy="741"/>
            </a:xfrm>
            <a:custGeom>
              <a:avLst/>
              <a:gdLst>
                <a:gd name="T0" fmla="*/ 793 w 2144"/>
                <a:gd name="T1" fmla="*/ 317 h 2962"/>
                <a:gd name="T2" fmla="*/ 506 w 2144"/>
                <a:gd name="T3" fmla="*/ 493 h 2962"/>
                <a:gd name="T4" fmla="*/ 321 w 2144"/>
                <a:gd name="T5" fmla="*/ 765 h 2962"/>
                <a:gd name="T6" fmla="*/ 273 w 2144"/>
                <a:gd name="T7" fmla="*/ 1094 h 2962"/>
                <a:gd name="T8" fmla="*/ 331 w 2144"/>
                <a:gd name="T9" fmla="*/ 1358 h 2962"/>
                <a:gd name="T10" fmla="*/ 437 w 2144"/>
                <a:gd name="T11" fmla="*/ 1557 h 2962"/>
                <a:gd name="T12" fmla="*/ 560 w 2144"/>
                <a:gd name="T13" fmla="*/ 1742 h 2962"/>
                <a:gd name="T14" fmla="*/ 637 w 2144"/>
                <a:gd name="T15" fmla="*/ 1950 h 2962"/>
                <a:gd name="T16" fmla="*/ 683 w 2144"/>
                <a:gd name="T17" fmla="*/ 2093 h 2962"/>
                <a:gd name="T18" fmla="*/ 1422 w 2144"/>
                <a:gd name="T19" fmla="*/ 2128 h 2962"/>
                <a:gd name="T20" fmla="*/ 1502 w 2144"/>
                <a:gd name="T21" fmla="*/ 2024 h 2962"/>
                <a:gd name="T22" fmla="*/ 1543 w 2144"/>
                <a:gd name="T23" fmla="*/ 1821 h 2962"/>
                <a:gd name="T24" fmla="*/ 1659 w 2144"/>
                <a:gd name="T25" fmla="*/ 1627 h 2962"/>
                <a:gd name="T26" fmla="*/ 1773 w 2144"/>
                <a:gd name="T27" fmla="*/ 1444 h 2962"/>
                <a:gd name="T28" fmla="*/ 1856 w 2144"/>
                <a:gd name="T29" fmla="*/ 1209 h 2962"/>
                <a:gd name="T30" fmla="*/ 1861 w 2144"/>
                <a:gd name="T31" fmla="*/ 893 h 2962"/>
                <a:gd name="T32" fmla="*/ 1727 w 2144"/>
                <a:gd name="T33" fmla="*/ 592 h 2962"/>
                <a:gd name="T34" fmla="*/ 1476 w 2144"/>
                <a:gd name="T35" fmla="*/ 373 h 2962"/>
                <a:gd name="T36" fmla="*/ 1145 w 2144"/>
                <a:gd name="T37" fmla="*/ 273 h 2962"/>
                <a:gd name="T38" fmla="*/ 1329 w 2144"/>
                <a:gd name="T39" fmla="*/ 30 h 2962"/>
                <a:gd name="T40" fmla="*/ 1704 w 2144"/>
                <a:gd name="T41" fmla="*/ 199 h 2962"/>
                <a:gd name="T42" fmla="*/ 1984 w 2144"/>
                <a:gd name="T43" fmla="*/ 487 h 2962"/>
                <a:gd name="T44" fmla="*/ 2130 w 2144"/>
                <a:gd name="T45" fmla="*/ 862 h 2962"/>
                <a:gd name="T46" fmla="*/ 2128 w 2144"/>
                <a:gd name="T47" fmla="*/ 1233 h 2962"/>
                <a:gd name="T48" fmla="*/ 2045 w 2144"/>
                <a:gd name="T49" fmla="*/ 1506 h 2962"/>
                <a:gd name="T50" fmla="*/ 1929 w 2144"/>
                <a:gd name="T51" fmla="*/ 1711 h 2962"/>
                <a:gd name="T52" fmla="*/ 1812 w 2144"/>
                <a:gd name="T53" fmla="*/ 1888 h 2962"/>
                <a:gd name="T54" fmla="*/ 1772 w 2144"/>
                <a:gd name="T55" fmla="*/ 2047 h 2962"/>
                <a:gd name="T56" fmla="*/ 1661 w 2144"/>
                <a:gd name="T57" fmla="*/ 2275 h 2962"/>
                <a:gd name="T58" fmla="*/ 1572 w 2144"/>
                <a:gd name="T59" fmla="*/ 2428 h 2962"/>
                <a:gd name="T60" fmla="*/ 1564 w 2144"/>
                <a:gd name="T61" fmla="*/ 2571 h 2962"/>
                <a:gd name="T62" fmla="*/ 1560 w 2144"/>
                <a:gd name="T63" fmla="*/ 2637 h 2962"/>
                <a:gd name="T64" fmla="*/ 1528 w 2144"/>
                <a:gd name="T65" fmla="*/ 2725 h 2962"/>
                <a:gd name="T66" fmla="*/ 1416 w 2144"/>
                <a:gd name="T67" fmla="*/ 2822 h 2962"/>
                <a:gd name="T68" fmla="*/ 1251 w 2144"/>
                <a:gd name="T69" fmla="*/ 2940 h 2962"/>
                <a:gd name="T70" fmla="*/ 941 w 2144"/>
                <a:gd name="T71" fmla="*/ 2960 h 2962"/>
                <a:gd name="T72" fmla="*/ 805 w 2144"/>
                <a:gd name="T73" fmla="*/ 2855 h 2962"/>
                <a:gd name="T74" fmla="*/ 641 w 2144"/>
                <a:gd name="T75" fmla="*/ 2758 h 2962"/>
                <a:gd name="T76" fmla="*/ 587 w 2144"/>
                <a:gd name="T77" fmla="*/ 2655 h 2962"/>
                <a:gd name="T78" fmla="*/ 582 w 2144"/>
                <a:gd name="T79" fmla="*/ 2609 h 2962"/>
                <a:gd name="T80" fmla="*/ 576 w 2144"/>
                <a:gd name="T81" fmla="*/ 2487 h 2962"/>
                <a:gd name="T82" fmla="*/ 568 w 2144"/>
                <a:gd name="T83" fmla="*/ 2351 h 2962"/>
                <a:gd name="T84" fmla="*/ 397 w 2144"/>
                <a:gd name="T85" fmla="*/ 2142 h 2962"/>
                <a:gd name="T86" fmla="*/ 359 w 2144"/>
                <a:gd name="T87" fmla="*/ 1945 h 2962"/>
                <a:gd name="T88" fmla="*/ 261 w 2144"/>
                <a:gd name="T89" fmla="*/ 1779 h 2962"/>
                <a:gd name="T90" fmla="*/ 145 w 2144"/>
                <a:gd name="T91" fmla="*/ 1595 h 2962"/>
                <a:gd name="T92" fmla="*/ 43 w 2144"/>
                <a:gd name="T93" fmla="*/ 1352 h 2962"/>
                <a:gd name="T94" fmla="*/ 0 w 2144"/>
                <a:gd name="T95" fmla="*/ 1030 h 2962"/>
                <a:gd name="T96" fmla="*/ 84 w 2144"/>
                <a:gd name="T97" fmla="*/ 629 h 2962"/>
                <a:gd name="T98" fmla="*/ 314 w 2144"/>
                <a:gd name="T99" fmla="*/ 302 h 2962"/>
                <a:gd name="T100" fmla="*/ 655 w 2144"/>
                <a:gd name="T101" fmla="*/ 81 h 2962"/>
                <a:gd name="T102" fmla="*/ 1072 w 2144"/>
                <a:gd name="T103" fmla="*/ 0 h 2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4" h="2962">
                  <a:moveTo>
                    <a:pt x="1072" y="269"/>
                  </a:moveTo>
                  <a:lnTo>
                    <a:pt x="999" y="273"/>
                  </a:lnTo>
                  <a:lnTo>
                    <a:pt x="928" y="281"/>
                  </a:lnTo>
                  <a:lnTo>
                    <a:pt x="859" y="297"/>
                  </a:lnTo>
                  <a:lnTo>
                    <a:pt x="793" y="317"/>
                  </a:lnTo>
                  <a:lnTo>
                    <a:pt x="729" y="343"/>
                  </a:lnTo>
                  <a:lnTo>
                    <a:pt x="668" y="374"/>
                  </a:lnTo>
                  <a:lnTo>
                    <a:pt x="610" y="409"/>
                  </a:lnTo>
                  <a:lnTo>
                    <a:pt x="557" y="449"/>
                  </a:lnTo>
                  <a:lnTo>
                    <a:pt x="506" y="493"/>
                  </a:lnTo>
                  <a:lnTo>
                    <a:pt x="459" y="540"/>
                  </a:lnTo>
                  <a:lnTo>
                    <a:pt x="418" y="592"/>
                  </a:lnTo>
                  <a:lnTo>
                    <a:pt x="381" y="647"/>
                  </a:lnTo>
                  <a:lnTo>
                    <a:pt x="349" y="704"/>
                  </a:lnTo>
                  <a:lnTo>
                    <a:pt x="321" y="765"/>
                  </a:lnTo>
                  <a:lnTo>
                    <a:pt x="300" y="828"/>
                  </a:lnTo>
                  <a:lnTo>
                    <a:pt x="284" y="893"/>
                  </a:lnTo>
                  <a:lnTo>
                    <a:pt x="274" y="960"/>
                  </a:lnTo>
                  <a:lnTo>
                    <a:pt x="271" y="1030"/>
                  </a:lnTo>
                  <a:lnTo>
                    <a:pt x="273" y="1094"/>
                  </a:lnTo>
                  <a:lnTo>
                    <a:pt x="279" y="1153"/>
                  </a:lnTo>
                  <a:lnTo>
                    <a:pt x="288" y="1209"/>
                  </a:lnTo>
                  <a:lnTo>
                    <a:pt x="300" y="1262"/>
                  </a:lnTo>
                  <a:lnTo>
                    <a:pt x="314" y="1312"/>
                  </a:lnTo>
                  <a:lnTo>
                    <a:pt x="331" y="1358"/>
                  </a:lnTo>
                  <a:lnTo>
                    <a:pt x="350" y="1402"/>
                  </a:lnTo>
                  <a:lnTo>
                    <a:pt x="371" y="1444"/>
                  </a:lnTo>
                  <a:lnTo>
                    <a:pt x="392" y="1483"/>
                  </a:lnTo>
                  <a:lnTo>
                    <a:pt x="415" y="1521"/>
                  </a:lnTo>
                  <a:lnTo>
                    <a:pt x="437" y="1557"/>
                  </a:lnTo>
                  <a:lnTo>
                    <a:pt x="462" y="1592"/>
                  </a:lnTo>
                  <a:lnTo>
                    <a:pt x="484" y="1626"/>
                  </a:lnTo>
                  <a:lnTo>
                    <a:pt x="510" y="1665"/>
                  </a:lnTo>
                  <a:lnTo>
                    <a:pt x="536" y="1703"/>
                  </a:lnTo>
                  <a:lnTo>
                    <a:pt x="560" y="1742"/>
                  </a:lnTo>
                  <a:lnTo>
                    <a:pt x="582" y="1780"/>
                  </a:lnTo>
                  <a:lnTo>
                    <a:pt x="601" y="1821"/>
                  </a:lnTo>
                  <a:lnTo>
                    <a:pt x="617" y="1862"/>
                  </a:lnTo>
                  <a:lnTo>
                    <a:pt x="629" y="1905"/>
                  </a:lnTo>
                  <a:lnTo>
                    <a:pt x="637" y="1950"/>
                  </a:lnTo>
                  <a:lnTo>
                    <a:pt x="639" y="1997"/>
                  </a:lnTo>
                  <a:lnTo>
                    <a:pt x="642" y="2024"/>
                  </a:lnTo>
                  <a:lnTo>
                    <a:pt x="652" y="2049"/>
                  </a:lnTo>
                  <a:lnTo>
                    <a:pt x="665" y="2072"/>
                  </a:lnTo>
                  <a:lnTo>
                    <a:pt x="683" y="2093"/>
                  </a:lnTo>
                  <a:lnTo>
                    <a:pt x="702" y="2112"/>
                  </a:lnTo>
                  <a:lnTo>
                    <a:pt x="722" y="2128"/>
                  </a:lnTo>
                  <a:lnTo>
                    <a:pt x="741" y="2142"/>
                  </a:lnTo>
                  <a:lnTo>
                    <a:pt x="1403" y="2142"/>
                  </a:lnTo>
                  <a:lnTo>
                    <a:pt x="1422" y="2128"/>
                  </a:lnTo>
                  <a:lnTo>
                    <a:pt x="1442" y="2112"/>
                  </a:lnTo>
                  <a:lnTo>
                    <a:pt x="1462" y="2093"/>
                  </a:lnTo>
                  <a:lnTo>
                    <a:pt x="1478" y="2072"/>
                  </a:lnTo>
                  <a:lnTo>
                    <a:pt x="1492" y="2049"/>
                  </a:lnTo>
                  <a:lnTo>
                    <a:pt x="1502" y="2024"/>
                  </a:lnTo>
                  <a:lnTo>
                    <a:pt x="1505" y="1997"/>
                  </a:lnTo>
                  <a:lnTo>
                    <a:pt x="1507" y="1950"/>
                  </a:lnTo>
                  <a:lnTo>
                    <a:pt x="1515" y="1905"/>
                  </a:lnTo>
                  <a:lnTo>
                    <a:pt x="1527" y="1862"/>
                  </a:lnTo>
                  <a:lnTo>
                    <a:pt x="1543" y="1821"/>
                  </a:lnTo>
                  <a:lnTo>
                    <a:pt x="1562" y="1781"/>
                  </a:lnTo>
                  <a:lnTo>
                    <a:pt x="1584" y="1742"/>
                  </a:lnTo>
                  <a:lnTo>
                    <a:pt x="1607" y="1703"/>
                  </a:lnTo>
                  <a:lnTo>
                    <a:pt x="1632" y="1666"/>
                  </a:lnTo>
                  <a:lnTo>
                    <a:pt x="1659" y="1627"/>
                  </a:lnTo>
                  <a:lnTo>
                    <a:pt x="1682" y="1593"/>
                  </a:lnTo>
                  <a:lnTo>
                    <a:pt x="1706" y="1558"/>
                  </a:lnTo>
                  <a:lnTo>
                    <a:pt x="1729" y="1522"/>
                  </a:lnTo>
                  <a:lnTo>
                    <a:pt x="1752" y="1483"/>
                  </a:lnTo>
                  <a:lnTo>
                    <a:pt x="1773" y="1444"/>
                  </a:lnTo>
                  <a:lnTo>
                    <a:pt x="1794" y="1402"/>
                  </a:lnTo>
                  <a:lnTo>
                    <a:pt x="1813" y="1358"/>
                  </a:lnTo>
                  <a:lnTo>
                    <a:pt x="1830" y="1312"/>
                  </a:lnTo>
                  <a:lnTo>
                    <a:pt x="1844" y="1262"/>
                  </a:lnTo>
                  <a:lnTo>
                    <a:pt x="1856" y="1209"/>
                  </a:lnTo>
                  <a:lnTo>
                    <a:pt x="1865" y="1153"/>
                  </a:lnTo>
                  <a:lnTo>
                    <a:pt x="1871" y="1094"/>
                  </a:lnTo>
                  <a:lnTo>
                    <a:pt x="1873" y="1030"/>
                  </a:lnTo>
                  <a:lnTo>
                    <a:pt x="1869" y="960"/>
                  </a:lnTo>
                  <a:lnTo>
                    <a:pt x="1861" y="893"/>
                  </a:lnTo>
                  <a:lnTo>
                    <a:pt x="1844" y="827"/>
                  </a:lnTo>
                  <a:lnTo>
                    <a:pt x="1823" y="765"/>
                  </a:lnTo>
                  <a:lnTo>
                    <a:pt x="1796" y="704"/>
                  </a:lnTo>
                  <a:lnTo>
                    <a:pt x="1763" y="646"/>
                  </a:lnTo>
                  <a:lnTo>
                    <a:pt x="1727" y="592"/>
                  </a:lnTo>
                  <a:lnTo>
                    <a:pt x="1684" y="540"/>
                  </a:lnTo>
                  <a:lnTo>
                    <a:pt x="1638" y="493"/>
                  </a:lnTo>
                  <a:lnTo>
                    <a:pt x="1588" y="449"/>
                  </a:lnTo>
                  <a:lnTo>
                    <a:pt x="1534" y="408"/>
                  </a:lnTo>
                  <a:lnTo>
                    <a:pt x="1476" y="373"/>
                  </a:lnTo>
                  <a:lnTo>
                    <a:pt x="1415" y="343"/>
                  </a:lnTo>
                  <a:lnTo>
                    <a:pt x="1351" y="317"/>
                  </a:lnTo>
                  <a:lnTo>
                    <a:pt x="1285" y="297"/>
                  </a:lnTo>
                  <a:lnTo>
                    <a:pt x="1216" y="281"/>
                  </a:lnTo>
                  <a:lnTo>
                    <a:pt x="1145" y="273"/>
                  </a:lnTo>
                  <a:lnTo>
                    <a:pt x="1072" y="269"/>
                  </a:lnTo>
                  <a:close/>
                  <a:moveTo>
                    <a:pt x="1072" y="0"/>
                  </a:moveTo>
                  <a:lnTo>
                    <a:pt x="1159" y="3"/>
                  </a:lnTo>
                  <a:lnTo>
                    <a:pt x="1246" y="14"/>
                  </a:lnTo>
                  <a:lnTo>
                    <a:pt x="1329" y="30"/>
                  </a:lnTo>
                  <a:lnTo>
                    <a:pt x="1411" y="52"/>
                  </a:lnTo>
                  <a:lnTo>
                    <a:pt x="1488" y="81"/>
                  </a:lnTo>
                  <a:lnTo>
                    <a:pt x="1564" y="115"/>
                  </a:lnTo>
                  <a:lnTo>
                    <a:pt x="1636" y="155"/>
                  </a:lnTo>
                  <a:lnTo>
                    <a:pt x="1704" y="199"/>
                  </a:lnTo>
                  <a:lnTo>
                    <a:pt x="1769" y="248"/>
                  </a:lnTo>
                  <a:lnTo>
                    <a:pt x="1830" y="302"/>
                  </a:lnTo>
                  <a:lnTo>
                    <a:pt x="1885" y="360"/>
                  </a:lnTo>
                  <a:lnTo>
                    <a:pt x="1937" y="422"/>
                  </a:lnTo>
                  <a:lnTo>
                    <a:pt x="1984" y="487"/>
                  </a:lnTo>
                  <a:lnTo>
                    <a:pt x="2025" y="557"/>
                  </a:lnTo>
                  <a:lnTo>
                    <a:pt x="2060" y="629"/>
                  </a:lnTo>
                  <a:lnTo>
                    <a:pt x="2089" y="705"/>
                  </a:lnTo>
                  <a:lnTo>
                    <a:pt x="2113" y="782"/>
                  </a:lnTo>
                  <a:lnTo>
                    <a:pt x="2130" y="862"/>
                  </a:lnTo>
                  <a:lnTo>
                    <a:pt x="2141" y="945"/>
                  </a:lnTo>
                  <a:lnTo>
                    <a:pt x="2144" y="1030"/>
                  </a:lnTo>
                  <a:lnTo>
                    <a:pt x="2142" y="1101"/>
                  </a:lnTo>
                  <a:lnTo>
                    <a:pt x="2136" y="1170"/>
                  </a:lnTo>
                  <a:lnTo>
                    <a:pt x="2128" y="1233"/>
                  </a:lnTo>
                  <a:lnTo>
                    <a:pt x="2115" y="1295"/>
                  </a:lnTo>
                  <a:lnTo>
                    <a:pt x="2101" y="1352"/>
                  </a:lnTo>
                  <a:lnTo>
                    <a:pt x="2084" y="1406"/>
                  </a:lnTo>
                  <a:lnTo>
                    <a:pt x="2064" y="1458"/>
                  </a:lnTo>
                  <a:lnTo>
                    <a:pt x="2045" y="1506"/>
                  </a:lnTo>
                  <a:lnTo>
                    <a:pt x="2022" y="1551"/>
                  </a:lnTo>
                  <a:lnTo>
                    <a:pt x="2000" y="1594"/>
                  </a:lnTo>
                  <a:lnTo>
                    <a:pt x="1976" y="1636"/>
                  </a:lnTo>
                  <a:lnTo>
                    <a:pt x="1953" y="1675"/>
                  </a:lnTo>
                  <a:lnTo>
                    <a:pt x="1929" y="1711"/>
                  </a:lnTo>
                  <a:lnTo>
                    <a:pt x="1906" y="1745"/>
                  </a:lnTo>
                  <a:lnTo>
                    <a:pt x="1883" y="1778"/>
                  </a:lnTo>
                  <a:lnTo>
                    <a:pt x="1856" y="1819"/>
                  </a:lnTo>
                  <a:lnTo>
                    <a:pt x="1832" y="1855"/>
                  </a:lnTo>
                  <a:lnTo>
                    <a:pt x="1812" y="1888"/>
                  </a:lnTo>
                  <a:lnTo>
                    <a:pt x="1796" y="1918"/>
                  </a:lnTo>
                  <a:lnTo>
                    <a:pt x="1785" y="1945"/>
                  </a:lnTo>
                  <a:lnTo>
                    <a:pt x="1778" y="1972"/>
                  </a:lnTo>
                  <a:lnTo>
                    <a:pt x="1775" y="1997"/>
                  </a:lnTo>
                  <a:lnTo>
                    <a:pt x="1772" y="2047"/>
                  </a:lnTo>
                  <a:lnTo>
                    <a:pt x="1762" y="2095"/>
                  </a:lnTo>
                  <a:lnTo>
                    <a:pt x="1747" y="2142"/>
                  </a:lnTo>
                  <a:lnTo>
                    <a:pt x="1723" y="2189"/>
                  </a:lnTo>
                  <a:lnTo>
                    <a:pt x="1696" y="2233"/>
                  </a:lnTo>
                  <a:lnTo>
                    <a:pt x="1661" y="2275"/>
                  </a:lnTo>
                  <a:lnTo>
                    <a:pt x="1621" y="2314"/>
                  </a:lnTo>
                  <a:lnTo>
                    <a:pt x="1576" y="2351"/>
                  </a:lnTo>
                  <a:lnTo>
                    <a:pt x="1575" y="2373"/>
                  </a:lnTo>
                  <a:lnTo>
                    <a:pt x="1574" y="2399"/>
                  </a:lnTo>
                  <a:lnTo>
                    <a:pt x="1572" y="2428"/>
                  </a:lnTo>
                  <a:lnTo>
                    <a:pt x="1570" y="2457"/>
                  </a:lnTo>
                  <a:lnTo>
                    <a:pt x="1568" y="2487"/>
                  </a:lnTo>
                  <a:lnTo>
                    <a:pt x="1567" y="2517"/>
                  </a:lnTo>
                  <a:lnTo>
                    <a:pt x="1565" y="2545"/>
                  </a:lnTo>
                  <a:lnTo>
                    <a:pt x="1564" y="2571"/>
                  </a:lnTo>
                  <a:lnTo>
                    <a:pt x="1563" y="2592"/>
                  </a:lnTo>
                  <a:lnTo>
                    <a:pt x="1562" y="2609"/>
                  </a:lnTo>
                  <a:lnTo>
                    <a:pt x="1562" y="2620"/>
                  </a:lnTo>
                  <a:lnTo>
                    <a:pt x="1560" y="2623"/>
                  </a:lnTo>
                  <a:lnTo>
                    <a:pt x="1560" y="2637"/>
                  </a:lnTo>
                  <a:lnTo>
                    <a:pt x="1558" y="2652"/>
                  </a:lnTo>
                  <a:lnTo>
                    <a:pt x="1554" y="2669"/>
                  </a:lnTo>
                  <a:lnTo>
                    <a:pt x="1548" y="2686"/>
                  </a:lnTo>
                  <a:lnTo>
                    <a:pt x="1539" y="2706"/>
                  </a:lnTo>
                  <a:lnTo>
                    <a:pt x="1528" y="2725"/>
                  </a:lnTo>
                  <a:lnTo>
                    <a:pt x="1514" y="2745"/>
                  </a:lnTo>
                  <a:lnTo>
                    <a:pt x="1496" y="2765"/>
                  </a:lnTo>
                  <a:lnTo>
                    <a:pt x="1474" y="2784"/>
                  </a:lnTo>
                  <a:lnTo>
                    <a:pt x="1447" y="2804"/>
                  </a:lnTo>
                  <a:lnTo>
                    <a:pt x="1416" y="2822"/>
                  </a:lnTo>
                  <a:lnTo>
                    <a:pt x="1381" y="2839"/>
                  </a:lnTo>
                  <a:lnTo>
                    <a:pt x="1339" y="2855"/>
                  </a:lnTo>
                  <a:lnTo>
                    <a:pt x="1315" y="2885"/>
                  </a:lnTo>
                  <a:lnTo>
                    <a:pt x="1285" y="2914"/>
                  </a:lnTo>
                  <a:lnTo>
                    <a:pt x="1251" y="2940"/>
                  </a:lnTo>
                  <a:lnTo>
                    <a:pt x="1228" y="2953"/>
                  </a:lnTo>
                  <a:lnTo>
                    <a:pt x="1203" y="2960"/>
                  </a:lnTo>
                  <a:lnTo>
                    <a:pt x="1176" y="2962"/>
                  </a:lnTo>
                  <a:lnTo>
                    <a:pt x="968" y="2962"/>
                  </a:lnTo>
                  <a:lnTo>
                    <a:pt x="941" y="2960"/>
                  </a:lnTo>
                  <a:lnTo>
                    <a:pt x="916" y="2953"/>
                  </a:lnTo>
                  <a:lnTo>
                    <a:pt x="892" y="2940"/>
                  </a:lnTo>
                  <a:lnTo>
                    <a:pt x="859" y="2914"/>
                  </a:lnTo>
                  <a:lnTo>
                    <a:pt x="829" y="2885"/>
                  </a:lnTo>
                  <a:lnTo>
                    <a:pt x="805" y="2855"/>
                  </a:lnTo>
                  <a:lnTo>
                    <a:pt x="761" y="2837"/>
                  </a:lnTo>
                  <a:lnTo>
                    <a:pt x="723" y="2819"/>
                  </a:lnTo>
                  <a:lnTo>
                    <a:pt x="690" y="2800"/>
                  </a:lnTo>
                  <a:lnTo>
                    <a:pt x="663" y="2779"/>
                  </a:lnTo>
                  <a:lnTo>
                    <a:pt x="641" y="2758"/>
                  </a:lnTo>
                  <a:lnTo>
                    <a:pt x="623" y="2736"/>
                  </a:lnTo>
                  <a:lnTo>
                    <a:pt x="610" y="2715"/>
                  </a:lnTo>
                  <a:lnTo>
                    <a:pt x="599" y="2694"/>
                  </a:lnTo>
                  <a:lnTo>
                    <a:pt x="592" y="2674"/>
                  </a:lnTo>
                  <a:lnTo>
                    <a:pt x="587" y="2655"/>
                  </a:lnTo>
                  <a:lnTo>
                    <a:pt x="585" y="2639"/>
                  </a:lnTo>
                  <a:lnTo>
                    <a:pt x="583" y="2623"/>
                  </a:lnTo>
                  <a:lnTo>
                    <a:pt x="583" y="2623"/>
                  </a:lnTo>
                  <a:lnTo>
                    <a:pt x="583" y="2620"/>
                  </a:lnTo>
                  <a:lnTo>
                    <a:pt x="582" y="2609"/>
                  </a:lnTo>
                  <a:lnTo>
                    <a:pt x="581" y="2592"/>
                  </a:lnTo>
                  <a:lnTo>
                    <a:pt x="580" y="2571"/>
                  </a:lnTo>
                  <a:lnTo>
                    <a:pt x="579" y="2545"/>
                  </a:lnTo>
                  <a:lnTo>
                    <a:pt x="577" y="2517"/>
                  </a:lnTo>
                  <a:lnTo>
                    <a:pt x="576" y="2487"/>
                  </a:lnTo>
                  <a:lnTo>
                    <a:pt x="573" y="2457"/>
                  </a:lnTo>
                  <a:lnTo>
                    <a:pt x="572" y="2428"/>
                  </a:lnTo>
                  <a:lnTo>
                    <a:pt x="570" y="2399"/>
                  </a:lnTo>
                  <a:lnTo>
                    <a:pt x="569" y="2373"/>
                  </a:lnTo>
                  <a:lnTo>
                    <a:pt x="568" y="2351"/>
                  </a:lnTo>
                  <a:lnTo>
                    <a:pt x="522" y="2314"/>
                  </a:lnTo>
                  <a:lnTo>
                    <a:pt x="483" y="2275"/>
                  </a:lnTo>
                  <a:lnTo>
                    <a:pt x="448" y="2233"/>
                  </a:lnTo>
                  <a:lnTo>
                    <a:pt x="421" y="2189"/>
                  </a:lnTo>
                  <a:lnTo>
                    <a:pt x="397" y="2142"/>
                  </a:lnTo>
                  <a:lnTo>
                    <a:pt x="382" y="2095"/>
                  </a:lnTo>
                  <a:lnTo>
                    <a:pt x="372" y="2047"/>
                  </a:lnTo>
                  <a:lnTo>
                    <a:pt x="369" y="1997"/>
                  </a:lnTo>
                  <a:lnTo>
                    <a:pt x="366" y="1972"/>
                  </a:lnTo>
                  <a:lnTo>
                    <a:pt x="359" y="1945"/>
                  </a:lnTo>
                  <a:lnTo>
                    <a:pt x="347" y="1918"/>
                  </a:lnTo>
                  <a:lnTo>
                    <a:pt x="332" y="1888"/>
                  </a:lnTo>
                  <a:lnTo>
                    <a:pt x="312" y="1855"/>
                  </a:lnTo>
                  <a:lnTo>
                    <a:pt x="289" y="1819"/>
                  </a:lnTo>
                  <a:lnTo>
                    <a:pt x="261" y="1779"/>
                  </a:lnTo>
                  <a:lnTo>
                    <a:pt x="239" y="1746"/>
                  </a:lnTo>
                  <a:lnTo>
                    <a:pt x="216" y="1711"/>
                  </a:lnTo>
                  <a:lnTo>
                    <a:pt x="191" y="1675"/>
                  </a:lnTo>
                  <a:lnTo>
                    <a:pt x="168" y="1636"/>
                  </a:lnTo>
                  <a:lnTo>
                    <a:pt x="145" y="1595"/>
                  </a:lnTo>
                  <a:lnTo>
                    <a:pt x="121" y="1551"/>
                  </a:lnTo>
                  <a:lnTo>
                    <a:pt x="99" y="1506"/>
                  </a:lnTo>
                  <a:lnTo>
                    <a:pt x="79" y="1458"/>
                  </a:lnTo>
                  <a:lnTo>
                    <a:pt x="59" y="1406"/>
                  </a:lnTo>
                  <a:lnTo>
                    <a:pt x="43" y="1352"/>
                  </a:lnTo>
                  <a:lnTo>
                    <a:pt x="28" y="1295"/>
                  </a:lnTo>
                  <a:lnTo>
                    <a:pt x="16" y="1233"/>
                  </a:lnTo>
                  <a:lnTo>
                    <a:pt x="7" y="1170"/>
                  </a:lnTo>
                  <a:lnTo>
                    <a:pt x="2" y="1101"/>
                  </a:lnTo>
                  <a:lnTo>
                    <a:pt x="0" y="1030"/>
                  </a:lnTo>
                  <a:lnTo>
                    <a:pt x="3" y="945"/>
                  </a:lnTo>
                  <a:lnTo>
                    <a:pt x="14" y="862"/>
                  </a:lnTo>
                  <a:lnTo>
                    <a:pt x="31" y="782"/>
                  </a:lnTo>
                  <a:lnTo>
                    <a:pt x="55" y="705"/>
                  </a:lnTo>
                  <a:lnTo>
                    <a:pt x="84" y="629"/>
                  </a:lnTo>
                  <a:lnTo>
                    <a:pt x="119" y="557"/>
                  </a:lnTo>
                  <a:lnTo>
                    <a:pt x="160" y="487"/>
                  </a:lnTo>
                  <a:lnTo>
                    <a:pt x="207" y="422"/>
                  </a:lnTo>
                  <a:lnTo>
                    <a:pt x="259" y="360"/>
                  </a:lnTo>
                  <a:lnTo>
                    <a:pt x="314" y="302"/>
                  </a:lnTo>
                  <a:lnTo>
                    <a:pt x="375" y="248"/>
                  </a:lnTo>
                  <a:lnTo>
                    <a:pt x="439" y="199"/>
                  </a:lnTo>
                  <a:lnTo>
                    <a:pt x="508" y="155"/>
                  </a:lnTo>
                  <a:lnTo>
                    <a:pt x="580" y="115"/>
                  </a:lnTo>
                  <a:lnTo>
                    <a:pt x="655" y="81"/>
                  </a:lnTo>
                  <a:lnTo>
                    <a:pt x="734" y="52"/>
                  </a:lnTo>
                  <a:lnTo>
                    <a:pt x="815" y="30"/>
                  </a:lnTo>
                  <a:lnTo>
                    <a:pt x="898" y="14"/>
                  </a:lnTo>
                  <a:lnTo>
                    <a:pt x="984" y="3"/>
                  </a:lnTo>
                  <a:lnTo>
                    <a:pt x="1072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0E91414B-CAD0-850D-0F2B-E801E1B3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" y="1221"/>
              <a:ext cx="34" cy="84"/>
            </a:xfrm>
            <a:custGeom>
              <a:avLst/>
              <a:gdLst>
                <a:gd name="T0" fmla="*/ 68 w 135"/>
                <a:gd name="T1" fmla="*/ 0 h 336"/>
                <a:gd name="T2" fmla="*/ 68 w 135"/>
                <a:gd name="T3" fmla="*/ 0 h 336"/>
                <a:gd name="T4" fmla="*/ 86 w 135"/>
                <a:gd name="T5" fmla="*/ 3 h 336"/>
                <a:gd name="T6" fmla="*/ 102 w 135"/>
                <a:gd name="T7" fmla="*/ 9 h 336"/>
                <a:gd name="T8" fmla="*/ 116 w 135"/>
                <a:gd name="T9" fmla="*/ 20 h 336"/>
                <a:gd name="T10" fmla="*/ 127 w 135"/>
                <a:gd name="T11" fmla="*/ 33 h 336"/>
                <a:gd name="T12" fmla="*/ 133 w 135"/>
                <a:gd name="T13" fmla="*/ 50 h 336"/>
                <a:gd name="T14" fmla="*/ 135 w 135"/>
                <a:gd name="T15" fmla="*/ 68 h 336"/>
                <a:gd name="T16" fmla="*/ 135 w 135"/>
                <a:gd name="T17" fmla="*/ 269 h 336"/>
                <a:gd name="T18" fmla="*/ 133 w 135"/>
                <a:gd name="T19" fmla="*/ 288 h 336"/>
                <a:gd name="T20" fmla="*/ 127 w 135"/>
                <a:gd name="T21" fmla="*/ 303 h 336"/>
                <a:gd name="T22" fmla="*/ 116 w 135"/>
                <a:gd name="T23" fmla="*/ 317 h 336"/>
                <a:gd name="T24" fmla="*/ 102 w 135"/>
                <a:gd name="T25" fmla="*/ 327 h 336"/>
                <a:gd name="T26" fmla="*/ 86 w 135"/>
                <a:gd name="T27" fmla="*/ 334 h 336"/>
                <a:gd name="T28" fmla="*/ 68 w 135"/>
                <a:gd name="T29" fmla="*/ 336 h 336"/>
                <a:gd name="T30" fmla="*/ 50 w 135"/>
                <a:gd name="T31" fmla="*/ 334 h 336"/>
                <a:gd name="T32" fmla="*/ 34 w 135"/>
                <a:gd name="T33" fmla="*/ 327 h 336"/>
                <a:gd name="T34" fmla="*/ 20 w 135"/>
                <a:gd name="T35" fmla="*/ 317 h 336"/>
                <a:gd name="T36" fmla="*/ 9 w 135"/>
                <a:gd name="T37" fmla="*/ 303 h 336"/>
                <a:gd name="T38" fmla="*/ 3 w 135"/>
                <a:gd name="T39" fmla="*/ 288 h 336"/>
                <a:gd name="T40" fmla="*/ 0 w 135"/>
                <a:gd name="T41" fmla="*/ 269 h 336"/>
                <a:gd name="T42" fmla="*/ 0 w 135"/>
                <a:gd name="T43" fmla="*/ 68 h 336"/>
                <a:gd name="T44" fmla="*/ 3 w 135"/>
                <a:gd name="T45" fmla="*/ 50 h 336"/>
                <a:gd name="T46" fmla="*/ 9 w 135"/>
                <a:gd name="T47" fmla="*/ 33 h 336"/>
                <a:gd name="T48" fmla="*/ 20 w 135"/>
                <a:gd name="T49" fmla="*/ 20 h 336"/>
                <a:gd name="T50" fmla="*/ 34 w 135"/>
                <a:gd name="T51" fmla="*/ 9 h 336"/>
                <a:gd name="T52" fmla="*/ 50 w 135"/>
                <a:gd name="T53" fmla="*/ 3 h 336"/>
                <a:gd name="T54" fmla="*/ 68 w 135"/>
                <a:gd name="T5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5" h="336">
                  <a:moveTo>
                    <a:pt x="68" y="0"/>
                  </a:moveTo>
                  <a:lnTo>
                    <a:pt x="68" y="0"/>
                  </a:lnTo>
                  <a:lnTo>
                    <a:pt x="86" y="3"/>
                  </a:lnTo>
                  <a:lnTo>
                    <a:pt x="102" y="9"/>
                  </a:lnTo>
                  <a:lnTo>
                    <a:pt x="116" y="20"/>
                  </a:lnTo>
                  <a:lnTo>
                    <a:pt x="127" y="33"/>
                  </a:lnTo>
                  <a:lnTo>
                    <a:pt x="133" y="50"/>
                  </a:lnTo>
                  <a:lnTo>
                    <a:pt x="135" y="68"/>
                  </a:lnTo>
                  <a:lnTo>
                    <a:pt x="135" y="269"/>
                  </a:lnTo>
                  <a:lnTo>
                    <a:pt x="133" y="288"/>
                  </a:lnTo>
                  <a:lnTo>
                    <a:pt x="127" y="303"/>
                  </a:lnTo>
                  <a:lnTo>
                    <a:pt x="116" y="317"/>
                  </a:lnTo>
                  <a:lnTo>
                    <a:pt x="102" y="327"/>
                  </a:lnTo>
                  <a:lnTo>
                    <a:pt x="86" y="334"/>
                  </a:lnTo>
                  <a:lnTo>
                    <a:pt x="68" y="336"/>
                  </a:lnTo>
                  <a:lnTo>
                    <a:pt x="50" y="334"/>
                  </a:lnTo>
                  <a:lnTo>
                    <a:pt x="34" y="327"/>
                  </a:lnTo>
                  <a:lnTo>
                    <a:pt x="20" y="317"/>
                  </a:lnTo>
                  <a:lnTo>
                    <a:pt x="9" y="303"/>
                  </a:lnTo>
                  <a:lnTo>
                    <a:pt x="3" y="288"/>
                  </a:lnTo>
                  <a:lnTo>
                    <a:pt x="0" y="269"/>
                  </a:lnTo>
                  <a:lnTo>
                    <a:pt x="0" y="68"/>
                  </a:lnTo>
                  <a:lnTo>
                    <a:pt x="3" y="50"/>
                  </a:lnTo>
                  <a:lnTo>
                    <a:pt x="9" y="33"/>
                  </a:lnTo>
                  <a:lnTo>
                    <a:pt x="20" y="20"/>
                  </a:lnTo>
                  <a:lnTo>
                    <a:pt x="34" y="9"/>
                  </a:lnTo>
                  <a:lnTo>
                    <a:pt x="50" y="3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0F491A03-7863-B4A4-8381-9C85A3A3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1272"/>
              <a:ext cx="59" cy="78"/>
            </a:xfrm>
            <a:custGeom>
              <a:avLst/>
              <a:gdLst>
                <a:gd name="T0" fmla="*/ 68 w 237"/>
                <a:gd name="T1" fmla="*/ 0 h 310"/>
                <a:gd name="T2" fmla="*/ 85 w 237"/>
                <a:gd name="T3" fmla="*/ 2 h 310"/>
                <a:gd name="T4" fmla="*/ 101 w 237"/>
                <a:gd name="T5" fmla="*/ 9 h 310"/>
                <a:gd name="T6" fmla="*/ 115 w 237"/>
                <a:gd name="T7" fmla="*/ 20 h 310"/>
                <a:gd name="T8" fmla="*/ 126 w 237"/>
                <a:gd name="T9" fmla="*/ 34 h 310"/>
                <a:gd name="T10" fmla="*/ 228 w 237"/>
                <a:gd name="T11" fmla="*/ 209 h 310"/>
                <a:gd name="T12" fmla="*/ 235 w 237"/>
                <a:gd name="T13" fmla="*/ 226 h 310"/>
                <a:gd name="T14" fmla="*/ 237 w 237"/>
                <a:gd name="T15" fmla="*/ 243 h 310"/>
                <a:gd name="T16" fmla="*/ 235 w 237"/>
                <a:gd name="T17" fmla="*/ 260 h 310"/>
                <a:gd name="T18" fmla="*/ 228 w 237"/>
                <a:gd name="T19" fmla="*/ 276 h 310"/>
                <a:gd name="T20" fmla="*/ 218 w 237"/>
                <a:gd name="T21" fmla="*/ 290 h 310"/>
                <a:gd name="T22" fmla="*/ 204 w 237"/>
                <a:gd name="T23" fmla="*/ 301 h 310"/>
                <a:gd name="T24" fmla="*/ 187 w 237"/>
                <a:gd name="T25" fmla="*/ 308 h 310"/>
                <a:gd name="T26" fmla="*/ 170 w 237"/>
                <a:gd name="T27" fmla="*/ 310 h 310"/>
                <a:gd name="T28" fmla="*/ 152 w 237"/>
                <a:gd name="T29" fmla="*/ 308 h 310"/>
                <a:gd name="T30" fmla="*/ 136 w 237"/>
                <a:gd name="T31" fmla="*/ 301 h 310"/>
                <a:gd name="T32" fmla="*/ 122 w 237"/>
                <a:gd name="T33" fmla="*/ 290 h 310"/>
                <a:gd name="T34" fmla="*/ 111 w 237"/>
                <a:gd name="T35" fmla="*/ 276 h 310"/>
                <a:gd name="T36" fmla="*/ 9 w 237"/>
                <a:gd name="T37" fmla="*/ 101 h 310"/>
                <a:gd name="T38" fmla="*/ 2 w 237"/>
                <a:gd name="T39" fmla="*/ 85 h 310"/>
                <a:gd name="T40" fmla="*/ 0 w 237"/>
                <a:gd name="T41" fmla="*/ 67 h 310"/>
                <a:gd name="T42" fmla="*/ 2 w 237"/>
                <a:gd name="T43" fmla="*/ 51 h 310"/>
                <a:gd name="T44" fmla="*/ 9 w 237"/>
                <a:gd name="T45" fmla="*/ 34 h 310"/>
                <a:gd name="T46" fmla="*/ 20 w 237"/>
                <a:gd name="T47" fmla="*/ 21 h 310"/>
                <a:gd name="T48" fmla="*/ 33 w 237"/>
                <a:gd name="T49" fmla="*/ 10 h 310"/>
                <a:gd name="T50" fmla="*/ 51 w 237"/>
                <a:gd name="T51" fmla="*/ 2 h 310"/>
                <a:gd name="T52" fmla="*/ 68 w 237"/>
                <a:gd name="T53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" h="310">
                  <a:moveTo>
                    <a:pt x="68" y="0"/>
                  </a:moveTo>
                  <a:lnTo>
                    <a:pt x="85" y="2"/>
                  </a:lnTo>
                  <a:lnTo>
                    <a:pt x="101" y="9"/>
                  </a:lnTo>
                  <a:lnTo>
                    <a:pt x="115" y="20"/>
                  </a:lnTo>
                  <a:lnTo>
                    <a:pt x="126" y="34"/>
                  </a:lnTo>
                  <a:lnTo>
                    <a:pt x="228" y="209"/>
                  </a:lnTo>
                  <a:lnTo>
                    <a:pt x="235" y="226"/>
                  </a:lnTo>
                  <a:lnTo>
                    <a:pt x="237" y="243"/>
                  </a:lnTo>
                  <a:lnTo>
                    <a:pt x="235" y="260"/>
                  </a:lnTo>
                  <a:lnTo>
                    <a:pt x="228" y="276"/>
                  </a:lnTo>
                  <a:lnTo>
                    <a:pt x="218" y="290"/>
                  </a:lnTo>
                  <a:lnTo>
                    <a:pt x="204" y="301"/>
                  </a:lnTo>
                  <a:lnTo>
                    <a:pt x="187" y="308"/>
                  </a:lnTo>
                  <a:lnTo>
                    <a:pt x="170" y="310"/>
                  </a:lnTo>
                  <a:lnTo>
                    <a:pt x="152" y="308"/>
                  </a:lnTo>
                  <a:lnTo>
                    <a:pt x="136" y="301"/>
                  </a:lnTo>
                  <a:lnTo>
                    <a:pt x="122" y="290"/>
                  </a:lnTo>
                  <a:lnTo>
                    <a:pt x="111" y="276"/>
                  </a:lnTo>
                  <a:lnTo>
                    <a:pt x="9" y="101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3" y="10"/>
                  </a:lnTo>
                  <a:lnTo>
                    <a:pt x="51" y="2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BCC192C3-577D-69D0-DBA7-31D1ED4A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1411"/>
              <a:ext cx="78" cy="59"/>
            </a:xfrm>
            <a:custGeom>
              <a:avLst/>
              <a:gdLst>
                <a:gd name="T0" fmla="*/ 67 w 311"/>
                <a:gd name="T1" fmla="*/ 0 h 235"/>
                <a:gd name="T2" fmla="*/ 84 w 311"/>
                <a:gd name="T3" fmla="*/ 2 h 235"/>
                <a:gd name="T4" fmla="*/ 102 w 311"/>
                <a:gd name="T5" fmla="*/ 9 h 235"/>
                <a:gd name="T6" fmla="*/ 278 w 311"/>
                <a:gd name="T7" fmla="*/ 109 h 235"/>
                <a:gd name="T8" fmla="*/ 292 w 311"/>
                <a:gd name="T9" fmla="*/ 121 h 235"/>
                <a:gd name="T10" fmla="*/ 302 w 311"/>
                <a:gd name="T11" fmla="*/ 134 h 235"/>
                <a:gd name="T12" fmla="*/ 309 w 311"/>
                <a:gd name="T13" fmla="*/ 151 h 235"/>
                <a:gd name="T14" fmla="*/ 311 w 311"/>
                <a:gd name="T15" fmla="*/ 167 h 235"/>
                <a:gd name="T16" fmla="*/ 309 w 311"/>
                <a:gd name="T17" fmla="*/ 185 h 235"/>
                <a:gd name="T18" fmla="*/ 302 w 311"/>
                <a:gd name="T19" fmla="*/ 201 h 235"/>
                <a:gd name="T20" fmla="*/ 291 w 311"/>
                <a:gd name="T21" fmla="*/ 215 h 235"/>
                <a:gd name="T22" fmla="*/ 277 w 311"/>
                <a:gd name="T23" fmla="*/ 226 h 235"/>
                <a:gd name="T24" fmla="*/ 260 w 311"/>
                <a:gd name="T25" fmla="*/ 233 h 235"/>
                <a:gd name="T26" fmla="*/ 244 w 311"/>
                <a:gd name="T27" fmla="*/ 235 h 235"/>
                <a:gd name="T28" fmla="*/ 226 w 311"/>
                <a:gd name="T29" fmla="*/ 233 h 235"/>
                <a:gd name="T30" fmla="*/ 209 w 311"/>
                <a:gd name="T31" fmla="*/ 225 h 235"/>
                <a:gd name="T32" fmla="*/ 33 w 311"/>
                <a:gd name="T33" fmla="*/ 125 h 235"/>
                <a:gd name="T34" fmla="*/ 19 w 311"/>
                <a:gd name="T35" fmla="*/ 114 h 235"/>
                <a:gd name="T36" fmla="*/ 9 w 311"/>
                <a:gd name="T37" fmla="*/ 100 h 235"/>
                <a:gd name="T38" fmla="*/ 2 w 311"/>
                <a:gd name="T39" fmla="*/ 84 h 235"/>
                <a:gd name="T40" fmla="*/ 0 w 311"/>
                <a:gd name="T41" fmla="*/ 67 h 235"/>
                <a:gd name="T42" fmla="*/ 2 w 311"/>
                <a:gd name="T43" fmla="*/ 49 h 235"/>
                <a:gd name="T44" fmla="*/ 9 w 311"/>
                <a:gd name="T45" fmla="*/ 33 h 235"/>
                <a:gd name="T46" fmla="*/ 20 w 311"/>
                <a:gd name="T47" fmla="*/ 18 h 235"/>
                <a:gd name="T48" fmla="*/ 34 w 311"/>
                <a:gd name="T49" fmla="*/ 9 h 235"/>
                <a:gd name="T50" fmla="*/ 50 w 311"/>
                <a:gd name="T51" fmla="*/ 2 h 235"/>
                <a:gd name="T52" fmla="*/ 67 w 311"/>
                <a:gd name="T5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235">
                  <a:moveTo>
                    <a:pt x="67" y="0"/>
                  </a:moveTo>
                  <a:lnTo>
                    <a:pt x="84" y="2"/>
                  </a:lnTo>
                  <a:lnTo>
                    <a:pt x="102" y="9"/>
                  </a:lnTo>
                  <a:lnTo>
                    <a:pt x="278" y="109"/>
                  </a:lnTo>
                  <a:lnTo>
                    <a:pt x="292" y="121"/>
                  </a:lnTo>
                  <a:lnTo>
                    <a:pt x="302" y="134"/>
                  </a:lnTo>
                  <a:lnTo>
                    <a:pt x="309" y="151"/>
                  </a:lnTo>
                  <a:lnTo>
                    <a:pt x="311" y="167"/>
                  </a:lnTo>
                  <a:lnTo>
                    <a:pt x="309" y="185"/>
                  </a:lnTo>
                  <a:lnTo>
                    <a:pt x="302" y="201"/>
                  </a:lnTo>
                  <a:lnTo>
                    <a:pt x="291" y="215"/>
                  </a:lnTo>
                  <a:lnTo>
                    <a:pt x="277" y="226"/>
                  </a:lnTo>
                  <a:lnTo>
                    <a:pt x="260" y="233"/>
                  </a:lnTo>
                  <a:lnTo>
                    <a:pt x="244" y="235"/>
                  </a:lnTo>
                  <a:lnTo>
                    <a:pt x="226" y="233"/>
                  </a:lnTo>
                  <a:lnTo>
                    <a:pt x="209" y="225"/>
                  </a:lnTo>
                  <a:lnTo>
                    <a:pt x="33" y="125"/>
                  </a:lnTo>
                  <a:lnTo>
                    <a:pt x="19" y="114"/>
                  </a:lnTo>
                  <a:lnTo>
                    <a:pt x="9" y="100"/>
                  </a:lnTo>
                  <a:lnTo>
                    <a:pt x="2" y="84"/>
                  </a:lnTo>
                  <a:lnTo>
                    <a:pt x="0" y="67"/>
                  </a:lnTo>
                  <a:lnTo>
                    <a:pt x="2" y="49"/>
                  </a:lnTo>
                  <a:lnTo>
                    <a:pt x="9" y="33"/>
                  </a:lnTo>
                  <a:lnTo>
                    <a:pt x="20" y="18"/>
                  </a:lnTo>
                  <a:lnTo>
                    <a:pt x="34" y="9"/>
                  </a:lnTo>
                  <a:lnTo>
                    <a:pt x="50" y="2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D0D039EE-FDCD-2C78-ACA2-E12F7297E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1600"/>
              <a:ext cx="84" cy="34"/>
            </a:xfrm>
            <a:custGeom>
              <a:avLst/>
              <a:gdLst>
                <a:gd name="T0" fmla="*/ 67 w 339"/>
                <a:gd name="T1" fmla="*/ 0 h 135"/>
                <a:gd name="T2" fmla="*/ 271 w 339"/>
                <a:gd name="T3" fmla="*/ 0 h 135"/>
                <a:gd name="T4" fmla="*/ 289 w 339"/>
                <a:gd name="T5" fmla="*/ 3 h 135"/>
                <a:gd name="T6" fmla="*/ 306 w 339"/>
                <a:gd name="T7" fmla="*/ 10 h 135"/>
                <a:gd name="T8" fmla="*/ 319 w 339"/>
                <a:gd name="T9" fmla="*/ 20 h 135"/>
                <a:gd name="T10" fmla="*/ 330 w 339"/>
                <a:gd name="T11" fmla="*/ 34 h 135"/>
                <a:gd name="T12" fmla="*/ 337 w 339"/>
                <a:gd name="T13" fmla="*/ 49 h 135"/>
                <a:gd name="T14" fmla="*/ 339 w 339"/>
                <a:gd name="T15" fmla="*/ 68 h 135"/>
                <a:gd name="T16" fmla="*/ 337 w 339"/>
                <a:gd name="T17" fmla="*/ 86 h 135"/>
                <a:gd name="T18" fmla="*/ 330 w 339"/>
                <a:gd name="T19" fmla="*/ 101 h 135"/>
                <a:gd name="T20" fmla="*/ 319 w 339"/>
                <a:gd name="T21" fmla="*/ 116 h 135"/>
                <a:gd name="T22" fmla="*/ 306 w 339"/>
                <a:gd name="T23" fmla="*/ 125 h 135"/>
                <a:gd name="T24" fmla="*/ 289 w 339"/>
                <a:gd name="T25" fmla="*/ 133 h 135"/>
                <a:gd name="T26" fmla="*/ 271 w 339"/>
                <a:gd name="T27" fmla="*/ 135 h 135"/>
                <a:gd name="T28" fmla="*/ 67 w 339"/>
                <a:gd name="T29" fmla="*/ 135 h 135"/>
                <a:gd name="T30" fmla="*/ 50 w 339"/>
                <a:gd name="T31" fmla="*/ 133 h 135"/>
                <a:gd name="T32" fmla="*/ 34 w 339"/>
                <a:gd name="T33" fmla="*/ 125 h 135"/>
                <a:gd name="T34" fmla="*/ 20 w 339"/>
                <a:gd name="T35" fmla="*/ 116 h 135"/>
                <a:gd name="T36" fmla="*/ 10 w 339"/>
                <a:gd name="T37" fmla="*/ 101 h 135"/>
                <a:gd name="T38" fmla="*/ 2 w 339"/>
                <a:gd name="T39" fmla="*/ 86 h 135"/>
                <a:gd name="T40" fmla="*/ 0 w 339"/>
                <a:gd name="T41" fmla="*/ 68 h 135"/>
                <a:gd name="T42" fmla="*/ 2 w 339"/>
                <a:gd name="T43" fmla="*/ 49 h 135"/>
                <a:gd name="T44" fmla="*/ 10 w 339"/>
                <a:gd name="T45" fmla="*/ 34 h 135"/>
                <a:gd name="T46" fmla="*/ 20 w 339"/>
                <a:gd name="T47" fmla="*/ 20 h 135"/>
                <a:gd name="T48" fmla="*/ 34 w 339"/>
                <a:gd name="T49" fmla="*/ 10 h 135"/>
                <a:gd name="T50" fmla="*/ 50 w 339"/>
                <a:gd name="T51" fmla="*/ 3 h 135"/>
                <a:gd name="T52" fmla="*/ 67 w 339"/>
                <a:gd name="T5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9" h="135">
                  <a:moveTo>
                    <a:pt x="67" y="0"/>
                  </a:moveTo>
                  <a:lnTo>
                    <a:pt x="271" y="0"/>
                  </a:lnTo>
                  <a:lnTo>
                    <a:pt x="289" y="3"/>
                  </a:lnTo>
                  <a:lnTo>
                    <a:pt x="306" y="10"/>
                  </a:lnTo>
                  <a:lnTo>
                    <a:pt x="319" y="20"/>
                  </a:lnTo>
                  <a:lnTo>
                    <a:pt x="330" y="34"/>
                  </a:lnTo>
                  <a:lnTo>
                    <a:pt x="337" y="49"/>
                  </a:lnTo>
                  <a:lnTo>
                    <a:pt x="339" y="68"/>
                  </a:lnTo>
                  <a:lnTo>
                    <a:pt x="337" y="86"/>
                  </a:lnTo>
                  <a:lnTo>
                    <a:pt x="330" y="101"/>
                  </a:lnTo>
                  <a:lnTo>
                    <a:pt x="319" y="116"/>
                  </a:lnTo>
                  <a:lnTo>
                    <a:pt x="306" y="125"/>
                  </a:lnTo>
                  <a:lnTo>
                    <a:pt x="289" y="133"/>
                  </a:lnTo>
                  <a:lnTo>
                    <a:pt x="271" y="135"/>
                  </a:lnTo>
                  <a:lnTo>
                    <a:pt x="67" y="135"/>
                  </a:lnTo>
                  <a:lnTo>
                    <a:pt x="50" y="133"/>
                  </a:lnTo>
                  <a:lnTo>
                    <a:pt x="34" y="125"/>
                  </a:lnTo>
                  <a:lnTo>
                    <a:pt x="20" y="116"/>
                  </a:lnTo>
                  <a:lnTo>
                    <a:pt x="10" y="101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49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4" y="10"/>
                  </a:lnTo>
                  <a:lnTo>
                    <a:pt x="50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990466BA-AFA0-E5D2-DF36-E122D4732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1765"/>
              <a:ext cx="78" cy="59"/>
            </a:xfrm>
            <a:custGeom>
              <a:avLst/>
              <a:gdLst>
                <a:gd name="T0" fmla="*/ 244 w 311"/>
                <a:gd name="T1" fmla="*/ 0 h 237"/>
                <a:gd name="T2" fmla="*/ 261 w 311"/>
                <a:gd name="T3" fmla="*/ 3 h 237"/>
                <a:gd name="T4" fmla="*/ 277 w 311"/>
                <a:gd name="T5" fmla="*/ 9 h 237"/>
                <a:gd name="T6" fmla="*/ 291 w 311"/>
                <a:gd name="T7" fmla="*/ 20 h 237"/>
                <a:gd name="T8" fmla="*/ 302 w 311"/>
                <a:gd name="T9" fmla="*/ 34 h 237"/>
                <a:gd name="T10" fmla="*/ 309 w 311"/>
                <a:gd name="T11" fmla="*/ 51 h 237"/>
                <a:gd name="T12" fmla="*/ 311 w 311"/>
                <a:gd name="T13" fmla="*/ 68 h 237"/>
                <a:gd name="T14" fmla="*/ 309 w 311"/>
                <a:gd name="T15" fmla="*/ 85 h 237"/>
                <a:gd name="T16" fmla="*/ 302 w 311"/>
                <a:gd name="T17" fmla="*/ 101 h 237"/>
                <a:gd name="T18" fmla="*/ 291 w 311"/>
                <a:gd name="T19" fmla="*/ 116 h 237"/>
                <a:gd name="T20" fmla="*/ 278 w 311"/>
                <a:gd name="T21" fmla="*/ 127 h 237"/>
                <a:gd name="T22" fmla="*/ 102 w 311"/>
                <a:gd name="T23" fmla="*/ 227 h 237"/>
                <a:gd name="T24" fmla="*/ 85 w 311"/>
                <a:gd name="T25" fmla="*/ 233 h 237"/>
                <a:gd name="T26" fmla="*/ 67 w 311"/>
                <a:gd name="T27" fmla="*/ 237 h 237"/>
                <a:gd name="T28" fmla="*/ 50 w 311"/>
                <a:gd name="T29" fmla="*/ 233 h 237"/>
                <a:gd name="T30" fmla="*/ 34 w 311"/>
                <a:gd name="T31" fmla="*/ 228 h 237"/>
                <a:gd name="T32" fmla="*/ 20 w 311"/>
                <a:gd name="T33" fmla="*/ 217 h 237"/>
                <a:gd name="T34" fmla="*/ 9 w 311"/>
                <a:gd name="T35" fmla="*/ 203 h 237"/>
                <a:gd name="T36" fmla="*/ 2 w 311"/>
                <a:gd name="T37" fmla="*/ 186 h 237"/>
                <a:gd name="T38" fmla="*/ 0 w 311"/>
                <a:gd name="T39" fmla="*/ 168 h 237"/>
                <a:gd name="T40" fmla="*/ 2 w 311"/>
                <a:gd name="T41" fmla="*/ 152 h 237"/>
                <a:gd name="T42" fmla="*/ 9 w 311"/>
                <a:gd name="T43" fmla="*/ 135 h 237"/>
                <a:gd name="T44" fmla="*/ 19 w 311"/>
                <a:gd name="T45" fmla="*/ 122 h 237"/>
                <a:gd name="T46" fmla="*/ 33 w 311"/>
                <a:gd name="T47" fmla="*/ 111 h 237"/>
                <a:gd name="T48" fmla="*/ 209 w 311"/>
                <a:gd name="T49" fmla="*/ 10 h 237"/>
                <a:gd name="T50" fmla="*/ 227 w 311"/>
                <a:gd name="T51" fmla="*/ 2 h 237"/>
                <a:gd name="T52" fmla="*/ 244 w 311"/>
                <a:gd name="T5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237">
                  <a:moveTo>
                    <a:pt x="244" y="0"/>
                  </a:moveTo>
                  <a:lnTo>
                    <a:pt x="261" y="3"/>
                  </a:lnTo>
                  <a:lnTo>
                    <a:pt x="277" y="9"/>
                  </a:lnTo>
                  <a:lnTo>
                    <a:pt x="291" y="20"/>
                  </a:lnTo>
                  <a:lnTo>
                    <a:pt x="302" y="34"/>
                  </a:lnTo>
                  <a:lnTo>
                    <a:pt x="309" y="51"/>
                  </a:lnTo>
                  <a:lnTo>
                    <a:pt x="311" y="68"/>
                  </a:lnTo>
                  <a:lnTo>
                    <a:pt x="309" y="85"/>
                  </a:lnTo>
                  <a:lnTo>
                    <a:pt x="302" y="101"/>
                  </a:lnTo>
                  <a:lnTo>
                    <a:pt x="291" y="116"/>
                  </a:lnTo>
                  <a:lnTo>
                    <a:pt x="278" y="127"/>
                  </a:lnTo>
                  <a:lnTo>
                    <a:pt x="102" y="227"/>
                  </a:lnTo>
                  <a:lnTo>
                    <a:pt x="85" y="233"/>
                  </a:lnTo>
                  <a:lnTo>
                    <a:pt x="67" y="237"/>
                  </a:lnTo>
                  <a:lnTo>
                    <a:pt x="50" y="233"/>
                  </a:lnTo>
                  <a:lnTo>
                    <a:pt x="34" y="228"/>
                  </a:lnTo>
                  <a:lnTo>
                    <a:pt x="20" y="217"/>
                  </a:lnTo>
                  <a:lnTo>
                    <a:pt x="9" y="203"/>
                  </a:lnTo>
                  <a:lnTo>
                    <a:pt x="2" y="186"/>
                  </a:lnTo>
                  <a:lnTo>
                    <a:pt x="0" y="168"/>
                  </a:lnTo>
                  <a:lnTo>
                    <a:pt x="2" y="152"/>
                  </a:lnTo>
                  <a:lnTo>
                    <a:pt x="9" y="135"/>
                  </a:lnTo>
                  <a:lnTo>
                    <a:pt x="19" y="122"/>
                  </a:lnTo>
                  <a:lnTo>
                    <a:pt x="33" y="111"/>
                  </a:lnTo>
                  <a:lnTo>
                    <a:pt x="209" y="10"/>
                  </a:lnTo>
                  <a:lnTo>
                    <a:pt x="227" y="2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B2F75F39-71CE-6B5E-7D86-D7618312B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" y="1765"/>
              <a:ext cx="78" cy="59"/>
            </a:xfrm>
            <a:custGeom>
              <a:avLst/>
              <a:gdLst>
                <a:gd name="T0" fmla="*/ 67 w 311"/>
                <a:gd name="T1" fmla="*/ 0 h 237"/>
                <a:gd name="T2" fmla="*/ 85 w 311"/>
                <a:gd name="T3" fmla="*/ 2 h 237"/>
                <a:gd name="T4" fmla="*/ 102 w 311"/>
                <a:gd name="T5" fmla="*/ 10 h 237"/>
                <a:gd name="T6" fmla="*/ 278 w 311"/>
                <a:gd name="T7" fmla="*/ 111 h 237"/>
                <a:gd name="T8" fmla="*/ 292 w 311"/>
                <a:gd name="T9" fmla="*/ 122 h 237"/>
                <a:gd name="T10" fmla="*/ 302 w 311"/>
                <a:gd name="T11" fmla="*/ 135 h 237"/>
                <a:gd name="T12" fmla="*/ 309 w 311"/>
                <a:gd name="T13" fmla="*/ 152 h 237"/>
                <a:gd name="T14" fmla="*/ 311 w 311"/>
                <a:gd name="T15" fmla="*/ 168 h 237"/>
                <a:gd name="T16" fmla="*/ 309 w 311"/>
                <a:gd name="T17" fmla="*/ 186 h 237"/>
                <a:gd name="T18" fmla="*/ 302 w 311"/>
                <a:gd name="T19" fmla="*/ 203 h 237"/>
                <a:gd name="T20" fmla="*/ 291 w 311"/>
                <a:gd name="T21" fmla="*/ 217 h 237"/>
                <a:gd name="T22" fmla="*/ 277 w 311"/>
                <a:gd name="T23" fmla="*/ 228 h 237"/>
                <a:gd name="T24" fmla="*/ 261 w 311"/>
                <a:gd name="T25" fmla="*/ 233 h 237"/>
                <a:gd name="T26" fmla="*/ 243 w 311"/>
                <a:gd name="T27" fmla="*/ 237 h 237"/>
                <a:gd name="T28" fmla="*/ 226 w 311"/>
                <a:gd name="T29" fmla="*/ 233 h 237"/>
                <a:gd name="T30" fmla="*/ 209 w 311"/>
                <a:gd name="T31" fmla="*/ 227 h 237"/>
                <a:gd name="T32" fmla="*/ 33 w 311"/>
                <a:gd name="T33" fmla="*/ 127 h 237"/>
                <a:gd name="T34" fmla="*/ 20 w 311"/>
                <a:gd name="T35" fmla="*/ 116 h 237"/>
                <a:gd name="T36" fmla="*/ 9 w 311"/>
                <a:gd name="T37" fmla="*/ 101 h 237"/>
                <a:gd name="T38" fmla="*/ 2 w 311"/>
                <a:gd name="T39" fmla="*/ 85 h 237"/>
                <a:gd name="T40" fmla="*/ 0 w 311"/>
                <a:gd name="T41" fmla="*/ 68 h 237"/>
                <a:gd name="T42" fmla="*/ 2 w 311"/>
                <a:gd name="T43" fmla="*/ 51 h 237"/>
                <a:gd name="T44" fmla="*/ 9 w 311"/>
                <a:gd name="T45" fmla="*/ 34 h 237"/>
                <a:gd name="T46" fmla="*/ 20 w 311"/>
                <a:gd name="T47" fmla="*/ 20 h 237"/>
                <a:gd name="T48" fmla="*/ 34 w 311"/>
                <a:gd name="T49" fmla="*/ 9 h 237"/>
                <a:gd name="T50" fmla="*/ 50 w 311"/>
                <a:gd name="T51" fmla="*/ 3 h 237"/>
                <a:gd name="T52" fmla="*/ 67 w 311"/>
                <a:gd name="T5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237">
                  <a:moveTo>
                    <a:pt x="67" y="0"/>
                  </a:moveTo>
                  <a:lnTo>
                    <a:pt x="85" y="2"/>
                  </a:lnTo>
                  <a:lnTo>
                    <a:pt x="102" y="10"/>
                  </a:lnTo>
                  <a:lnTo>
                    <a:pt x="278" y="111"/>
                  </a:lnTo>
                  <a:lnTo>
                    <a:pt x="292" y="122"/>
                  </a:lnTo>
                  <a:lnTo>
                    <a:pt x="302" y="135"/>
                  </a:lnTo>
                  <a:lnTo>
                    <a:pt x="309" y="152"/>
                  </a:lnTo>
                  <a:lnTo>
                    <a:pt x="311" y="168"/>
                  </a:lnTo>
                  <a:lnTo>
                    <a:pt x="309" y="186"/>
                  </a:lnTo>
                  <a:lnTo>
                    <a:pt x="302" y="203"/>
                  </a:lnTo>
                  <a:lnTo>
                    <a:pt x="291" y="217"/>
                  </a:lnTo>
                  <a:lnTo>
                    <a:pt x="277" y="228"/>
                  </a:lnTo>
                  <a:lnTo>
                    <a:pt x="261" y="233"/>
                  </a:lnTo>
                  <a:lnTo>
                    <a:pt x="243" y="237"/>
                  </a:lnTo>
                  <a:lnTo>
                    <a:pt x="226" y="233"/>
                  </a:lnTo>
                  <a:lnTo>
                    <a:pt x="209" y="227"/>
                  </a:lnTo>
                  <a:lnTo>
                    <a:pt x="33" y="127"/>
                  </a:lnTo>
                  <a:lnTo>
                    <a:pt x="20" y="116"/>
                  </a:lnTo>
                  <a:lnTo>
                    <a:pt x="9" y="101"/>
                  </a:lnTo>
                  <a:lnTo>
                    <a:pt x="2" y="85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4" y="9"/>
                  </a:lnTo>
                  <a:lnTo>
                    <a:pt x="50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0296439A-CD84-7F41-135C-D3E862F17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1600"/>
              <a:ext cx="85" cy="34"/>
            </a:xfrm>
            <a:custGeom>
              <a:avLst/>
              <a:gdLst>
                <a:gd name="T0" fmla="*/ 68 w 339"/>
                <a:gd name="T1" fmla="*/ 0 h 135"/>
                <a:gd name="T2" fmla="*/ 271 w 339"/>
                <a:gd name="T3" fmla="*/ 0 h 135"/>
                <a:gd name="T4" fmla="*/ 289 w 339"/>
                <a:gd name="T5" fmla="*/ 3 h 135"/>
                <a:gd name="T6" fmla="*/ 306 w 339"/>
                <a:gd name="T7" fmla="*/ 10 h 135"/>
                <a:gd name="T8" fmla="*/ 319 w 339"/>
                <a:gd name="T9" fmla="*/ 20 h 135"/>
                <a:gd name="T10" fmla="*/ 329 w 339"/>
                <a:gd name="T11" fmla="*/ 34 h 135"/>
                <a:gd name="T12" fmla="*/ 337 w 339"/>
                <a:gd name="T13" fmla="*/ 49 h 135"/>
                <a:gd name="T14" fmla="*/ 339 w 339"/>
                <a:gd name="T15" fmla="*/ 68 h 135"/>
                <a:gd name="T16" fmla="*/ 337 w 339"/>
                <a:gd name="T17" fmla="*/ 86 h 135"/>
                <a:gd name="T18" fmla="*/ 329 w 339"/>
                <a:gd name="T19" fmla="*/ 101 h 135"/>
                <a:gd name="T20" fmla="*/ 319 w 339"/>
                <a:gd name="T21" fmla="*/ 116 h 135"/>
                <a:gd name="T22" fmla="*/ 306 w 339"/>
                <a:gd name="T23" fmla="*/ 125 h 135"/>
                <a:gd name="T24" fmla="*/ 289 w 339"/>
                <a:gd name="T25" fmla="*/ 133 h 135"/>
                <a:gd name="T26" fmla="*/ 271 w 339"/>
                <a:gd name="T27" fmla="*/ 135 h 135"/>
                <a:gd name="T28" fmla="*/ 68 w 339"/>
                <a:gd name="T29" fmla="*/ 135 h 135"/>
                <a:gd name="T30" fmla="*/ 50 w 339"/>
                <a:gd name="T31" fmla="*/ 133 h 135"/>
                <a:gd name="T32" fmla="*/ 33 w 339"/>
                <a:gd name="T33" fmla="*/ 125 h 135"/>
                <a:gd name="T34" fmla="*/ 20 w 339"/>
                <a:gd name="T35" fmla="*/ 116 h 135"/>
                <a:gd name="T36" fmla="*/ 9 w 339"/>
                <a:gd name="T37" fmla="*/ 101 h 135"/>
                <a:gd name="T38" fmla="*/ 2 w 339"/>
                <a:gd name="T39" fmla="*/ 86 h 135"/>
                <a:gd name="T40" fmla="*/ 0 w 339"/>
                <a:gd name="T41" fmla="*/ 68 h 135"/>
                <a:gd name="T42" fmla="*/ 2 w 339"/>
                <a:gd name="T43" fmla="*/ 49 h 135"/>
                <a:gd name="T44" fmla="*/ 9 w 339"/>
                <a:gd name="T45" fmla="*/ 34 h 135"/>
                <a:gd name="T46" fmla="*/ 20 w 339"/>
                <a:gd name="T47" fmla="*/ 20 h 135"/>
                <a:gd name="T48" fmla="*/ 33 w 339"/>
                <a:gd name="T49" fmla="*/ 10 h 135"/>
                <a:gd name="T50" fmla="*/ 50 w 339"/>
                <a:gd name="T51" fmla="*/ 3 h 135"/>
                <a:gd name="T52" fmla="*/ 68 w 339"/>
                <a:gd name="T5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9" h="135">
                  <a:moveTo>
                    <a:pt x="68" y="0"/>
                  </a:moveTo>
                  <a:lnTo>
                    <a:pt x="271" y="0"/>
                  </a:lnTo>
                  <a:lnTo>
                    <a:pt x="289" y="3"/>
                  </a:lnTo>
                  <a:lnTo>
                    <a:pt x="306" y="10"/>
                  </a:lnTo>
                  <a:lnTo>
                    <a:pt x="319" y="20"/>
                  </a:lnTo>
                  <a:lnTo>
                    <a:pt x="329" y="34"/>
                  </a:lnTo>
                  <a:lnTo>
                    <a:pt x="337" y="49"/>
                  </a:lnTo>
                  <a:lnTo>
                    <a:pt x="339" y="68"/>
                  </a:lnTo>
                  <a:lnTo>
                    <a:pt x="337" y="86"/>
                  </a:lnTo>
                  <a:lnTo>
                    <a:pt x="329" y="101"/>
                  </a:lnTo>
                  <a:lnTo>
                    <a:pt x="319" y="116"/>
                  </a:lnTo>
                  <a:lnTo>
                    <a:pt x="306" y="125"/>
                  </a:lnTo>
                  <a:lnTo>
                    <a:pt x="289" y="133"/>
                  </a:lnTo>
                  <a:lnTo>
                    <a:pt x="271" y="135"/>
                  </a:lnTo>
                  <a:lnTo>
                    <a:pt x="68" y="135"/>
                  </a:lnTo>
                  <a:lnTo>
                    <a:pt x="50" y="133"/>
                  </a:lnTo>
                  <a:lnTo>
                    <a:pt x="33" y="125"/>
                  </a:lnTo>
                  <a:lnTo>
                    <a:pt x="20" y="116"/>
                  </a:lnTo>
                  <a:lnTo>
                    <a:pt x="9" y="101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49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3" y="10"/>
                  </a:lnTo>
                  <a:lnTo>
                    <a:pt x="50" y="3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FEA7096B-EB4F-1AC2-A039-A219807D7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" y="1411"/>
              <a:ext cx="78" cy="59"/>
            </a:xfrm>
            <a:custGeom>
              <a:avLst/>
              <a:gdLst>
                <a:gd name="T0" fmla="*/ 243 w 311"/>
                <a:gd name="T1" fmla="*/ 0 h 235"/>
                <a:gd name="T2" fmla="*/ 261 w 311"/>
                <a:gd name="T3" fmla="*/ 2 h 235"/>
                <a:gd name="T4" fmla="*/ 277 w 311"/>
                <a:gd name="T5" fmla="*/ 9 h 235"/>
                <a:gd name="T6" fmla="*/ 291 w 311"/>
                <a:gd name="T7" fmla="*/ 18 h 235"/>
                <a:gd name="T8" fmla="*/ 302 w 311"/>
                <a:gd name="T9" fmla="*/ 33 h 235"/>
                <a:gd name="T10" fmla="*/ 309 w 311"/>
                <a:gd name="T11" fmla="*/ 49 h 235"/>
                <a:gd name="T12" fmla="*/ 311 w 311"/>
                <a:gd name="T13" fmla="*/ 67 h 235"/>
                <a:gd name="T14" fmla="*/ 309 w 311"/>
                <a:gd name="T15" fmla="*/ 84 h 235"/>
                <a:gd name="T16" fmla="*/ 302 w 311"/>
                <a:gd name="T17" fmla="*/ 100 h 235"/>
                <a:gd name="T18" fmla="*/ 292 w 311"/>
                <a:gd name="T19" fmla="*/ 114 h 235"/>
                <a:gd name="T20" fmla="*/ 278 w 311"/>
                <a:gd name="T21" fmla="*/ 125 h 235"/>
                <a:gd name="T22" fmla="*/ 102 w 311"/>
                <a:gd name="T23" fmla="*/ 225 h 235"/>
                <a:gd name="T24" fmla="*/ 85 w 311"/>
                <a:gd name="T25" fmla="*/ 233 h 235"/>
                <a:gd name="T26" fmla="*/ 67 w 311"/>
                <a:gd name="T27" fmla="*/ 235 h 235"/>
                <a:gd name="T28" fmla="*/ 51 w 311"/>
                <a:gd name="T29" fmla="*/ 233 h 235"/>
                <a:gd name="T30" fmla="*/ 34 w 311"/>
                <a:gd name="T31" fmla="*/ 226 h 235"/>
                <a:gd name="T32" fmla="*/ 20 w 311"/>
                <a:gd name="T33" fmla="*/ 215 h 235"/>
                <a:gd name="T34" fmla="*/ 9 w 311"/>
                <a:gd name="T35" fmla="*/ 201 h 235"/>
                <a:gd name="T36" fmla="*/ 2 w 311"/>
                <a:gd name="T37" fmla="*/ 185 h 235"/>
                <a:gd name="T38" fmla="*/ 0 w 311"/>
                <a:gd name="T39" fmla="*/ 167 h 235"/>
                <a:gd name="T40" fmla="*/ 2 w 311"/>
                <a:gd name="T41" fmla="*/ 151 h 235"/>
                <a:gd name="T42" fmla="*/ 9 w 311"/>
                <a:gd name="T43" fmla="*/ 134 h 235"/>
                <a:gd name="T44" fmla="*/ 20 w 311"/>
                <a:gd name="T45" fmla="*/ 121 h 235"/>
                <a:gd name="T46" fmla="*/ 33 w 311"/>
                <a:gd name="T47" fmla="*/ 109 h 235"/>
                <a:gd name="T48" fmla="*/ 209 w 311"/>
                <a:gd name="T49" fmla="*/ 9 h 235"/>
                <a:gd name="T50" fmla="*/ 227 w 311"/>
                <a:gd name="T51" fmla="*/ 2 h 235"/>
                <a:gd name="T52" fmla="*/ 243 w 311"/>
                <a:gd name="T5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235">
                  <a:moveTo>
                    <a:pt x="243" y="0"/>
                  </a:moveTo>
                  <a:lnTo>
                    <a:pt x="261" y="2"/>
                  </a:lnTo>
                  <a:lnTo>
                    <a:pt x="277" y="9"/>
                  </a:lnTo>
                  <a:lnTo>
                    <a:pt x="291" y="18"/>
                  </a:lnTo>
                  <a:lnTo>
                    <a:pt x="302" y="33"/>
                  </a:lnTo>
                  <a:lnTo>
                    <a:pt x="309" y="49"/>
                  </a:lnTo>
                  <a:lnTo>
                    <a:pt x="311" y="67"/>
                  </a:lnTo>
                  <a:lnTo>
                    <a:pt x="309" y="84"/>
                  </a:lnTo>
                  <a:lnTo>
                    <a:pt x="302" y="100"/>
                  </a:lnTo>
                  <a:lnTo>
                    <a:pt x="292" y="114"/>
                  </a:lnTo>
                  <a:lnTo>
                    <a:pt x="278" y="125"/>
                  </a:lnTo>
                  <a:lnTo>
                    <a:pt x="102" y="225"/>
                  </a:lnTo>
                  <a:lnTo>
                    <a:pt x="85" y="233"/>
                  </a:lnTo>
                  <a:lnTo>
                    <a:pt x="67" y="235"/>
                  </a:lnTo>
                  <a:lnTo>
                    <a:pt x="51" y="233"/>
                  </a:lnTo>
                  <a:lnTo>
                    <a:pt x="34" y="226"/>
                  </a:lnTo>
                  <a:lnTo>
                    <a:pt x="20" y="215"/>
                  </a:lnTo>
                  <a:lnTo>
                    <a:pt x="9" y="201"/>
                  </a:lnTo>
                  <a:lnTo>
                    <a:pt x="2" y="185"/>
                  </a:lnTo>
                  <a:lnTo>
                    <a:pt x="0" y="167"/>
                  </a:lnTo>
                  <a:lnTo>
                    <a:pt x="2" y="151"/>
                  </a:lnTo>
                  <a:lnTo>
                    <a:pt x="9" y="134"/>
                  </a:lnTo>
                  <a:lnTo>
                    <a:pt x="20" y="121"/>
                  </a:lnTo>
                  <a:lnTo>
                    <a:pt x="33" y="109"/>
                  </a:lnTo>
                  <a:lnTo>
                    <a:pt x="209" y="9"/>
                  </a:lnTo>
                  <a:lnTo>
                    <a:pt x="227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B1B355E3-B825-E980-C36B-23016479D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1272"/>
              <a:ext cx="59" cy="77"/>
            </a:xfrm>
            <a:custGeom>
              <a:avLst/>
              <a:gdLst>
                <a:gd name="T0" fmla="*/ 168 w 237"/>
                <a:gd name="T1" fmla="*/ 0 h 309"/>
                <a:gd name="T2" fmla="*/ 186 w 237"/>
                <a:gd name="T3" fmla="*/ 2 h 309"/>
                <a:gd name="T4" fmla="*/ 202 w 237"/>
                <a:gd name="T5" fmla="*/ 10 h 309"/>
                <a:gd name="T6" fmla="*/ 217 w 237"/>
                <a:gd name="T7" fmla="*/ 21 h 309"/>
                <a:gd name="T8" fmla="*/ 228 w 237"/>
                <a:gd name="T9" fmla="*/ 34 h 309"/>
                <a:gd name="T10" fmla="*/ 235 w 237"/>
                <a:gd name="T11" fmla="*/ 51 h 309"/>
                <a:gd name="T12" fmla="*/ 237 w 237"/>
                <a:gd name="T13" fmla="*/ 67 h 309"/>
                <a:gd name="T14" fmla="*/ 235 w 237"/>
                <a:gd name="T15" fmla="*/ 85 h 309"/>
                <a:gd name="T16" fmla="*/ 228 w 237"/>
                <a:gd name="T17" fmla="*/ 101 h 309"/>
                <a:gd name="T18" fmla="*/ 126 w 237"/>
                <a:gd name="T19" fmla="*/ 276 h 309"/>
                <a:gd name="T20" fmla="*/ 115 w 237"/>
                <a:gd name="T21" fmla="*/ 290 h 309"/>
                <a:gd name="T22" fmla="*/ 100 w 237"/>
                <a:gd name="T23" fmla="*/ 301 h 309"/>
                <a:gd name="T24" fmla="*/ 85 w 237"/>
                <a:gd name="T25" fmla="*/ 307 h 309"/>
                <a:gd name="T26" fmla="*/ 67 w 237"/>
                <a:gd name="T27" fmla="*/ 309 h 309"/>
                <a:gd name="T28" fmla="*/ 51 w 237"/>
                <a:gd name="T29" fmla="*/ 307 h 309"/>
                <a:gd name="T30" fmla="*/ 34 w 237"/>
                <a:gd name="T31" fmla="*/ 300 h 309"/>
                <a:gd name="T32" fmla="*/ 18 w 237"/>
                <a:gd name="T33" fmla="*/ 289 h 309"/>
                <a:gd name="T34" fmla="*/ 9 w 237"/>
                <a:gd name="T35" fmla="*/ 276 h 309"/>
                <a:gd name="T36" fmla="*/ 2 w 237"/>
                <a:gd name="T37" fmla="*/ 260 h 309"/>
                <a:gd name="T38" fmla="*/ 0 w 237"/>
                <a:gd name="T39" fmla="*/ 243 h 309"/>
                <a:gd name="T40" fmla="*/ 2 w 237"/>
                <a:gd name="T41" fmla="*/ 226 h 309"/>
                <a:gd name="T42" fmla="*/ 9 w 237"/>
                <a:gd name="T43" fmla="*/ 209 h 309"/>
                <a:gd name="T44" fmla="*/ 110 w 237"/>
                <a:gd name="T45" fmla="*/ 34 h 309"/>
                <a:gd name="T46" fmla="*/ 122 w 237"/>
                <a:gd name="T47" fmla="*/ 20 h 309"/>
                <a:gd name="T48" fmla="*/ 136 w 237"/>
                <a:gd name="T49" fmla="*/ 9 h 309"/>
                <a:gd name="T50" fmla="*/ 151 w 237"/>
                <a:gd name="T51" fmla="*/ 2 h 309"/>
                <a:gd name="T52" fmla="*/ 168 w 237"/>
                <a:gd name="T5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7" h="309">
                  <a:moveTo>
                    <a:pt x="168" y="0"/>
                  </a:moveTo>
                  <a:lnTo>
                    <a:pt x="186" y="2"/>
                  </a:lnTo>
                  <a:lnTo>
                    <a:pt x="202" y="10"/>
                  </a:lnTo>
                  <a:lnTo>
                    <a:pt x="217" y="21"/>
                  </a:lnTo>
                  <a:lnTo>
                    <a:pt x="228" y="34"/>
                  </a:lnTo>
                  <a:lnTo>
                    <a:pt x="235" y="51"/>
                  </a:lnTo>
                  <a:lnTo>
                    <a:pt x="237" y="67"/>
                  </a:lnTo>
                  <a:lnTo>
                    <a:pt x="235" y="85"/>
                  </a:lnTo>
                  <a:lnTo>
                    <a:pt x="228" y="101"/>
                  </a:lnTo>
                  <a:lnTo>
                    <a:pt x="126" y="276"/>
                  </a:lnTo>
                  <a:lnTo>
                    <a:pt x="115" y="290"/>
                  </a:lnTo>
                  <a:lnTo>
                    <a:pt x="100" y="301"/>
                  </a:lnTo>
                  <a:lnTo>
                    <a:pt x="85" y="307"/>
                  </a:lnTo>
                  <a:lnTo>
                    <a:pt x="67" y="309"/>
                  </a:lnTo>
                  <a:lnTo>
                    <a:pt x="51" y="307"/>
                  </a:lnTo>
                  <a:lnTo>
                    <a:pt x="34" y="300"/>
                  </a:lnTo>
                  <a:lnTo>
                    <a:pt x="18" y="289"/>
                  </a:lnTo>
                  <a:lnTo>
                    <a:pt x="9" y="276"/>
                  </a:lnTo>
                  <a:lnTo>
                    <a:pt x="2" y="260"/>
                  </a:lnTo>
                  <a:lnTo>
                    <a:pt x="0" y="243"/>
                  </a:lnTo>
                  <a:lnTo>
                    <a:pt x="2" y="226"/>
                  </a:lnTo>
                  <a:lnTo>
                    <a:pt x="9" y="209"/>
                  </a:lnTo>
                  <a:lnTo>
                    <a:pt x="110" y="34"/>
                  </a:lnTo>
                  <a:lnTo>
                    <a:pt x="122" y="20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68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B8ACBE7-6A1D-14ED-2F72-0A5E30ADE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1476"/>
              <a:ext cx="81" cy="262"/>
            </a:xfrm>
            <a:custGeom>
              <a:avLst/>
              <a:gdLst>
                <a:gd name="T0" fmla="*/ 163 w 326"/>
                <a:gd name="T1" fmla="*/ 0 h 1049"/>
                <a:gd name="T2" fmla="*/ 196 w 326"/>
                <a:gd name="T3" fmla="*/ 3 h 1049"/>
                <a:gd name="T4" fmla="*/ 225 w 326"/>
                <a:gd name="T5" fmla="*/ 8 h 1049"/>
                <a:gd name="T6" fmla="*/ 252 w 326"/>
                <a:gd name="T7" fmla="*/ 18 h 1049"/>
                <a:gd name="T8" fmla="*/ 274 w 326"/>
                <a:gd name="T9" fmla="*/ 32 h 1049"/>
                <a:gd name="T10" fmla="*/ 293 w 326"/>
                <a:gd name="T11" fmla="*/ 50 h 1049"/>
                <a:gd name="T12" fmla="*/ 307 w 326"/>
                <a:gd name="T13" fmla="*/ 71 h 1049"/>
                <a:gd name="T14" fmla="*/ 318 w 326"/>
                <a:gd name="T15" fmla="*/ 96 h 1049"/>
                <a:gd name="T16" fmla="*/ 324 w 326"/>
                <a:gd name="T17" fmla="*/ 126 h 1049"/>
                <a:gd name="T18" fmla="*/ 326 w 326"/>
                <a:gd name="T19" fmla="*/ 159 h 1049"/>
                <a:gd name="T20" fmla="*/ 326 w 326"/>
                <a:gd name="T21" fmla="*/ 397 h 1049"/>
                <a:gd name="T22" fmla="*/ 325 w 326"/>
                <a:gd name="T23" fmla="*/ 429 h 1049"/>
                <a:gd name="T24" fmla="*/ 321 w 326"/>
                <a:gd name="T25" fmla="*/ 460 h 1049"/>
                <a:gd name="T26" fmla="*/ 318 w 326"/>
                <a:gd name="T27" fmla="*/ 493 h 1049"/>
                <a:gd name="T28" fmla="*/ 254 w 326"/>
                <a:gd name="T29" fmla="*/ 973 h 1049"/>
                <a:gd name="T30" fmla="*/ 249 w 326"/>
                <a:gd name="T31" fmla="*/ 996 h 1049"/>
                <a:gd name="T32" fmla="*/ 242 w 326"/>
                <a:gd name="T33" fmla="*/ 1015 h 1049"/>
                <a:gd name="T34" fmla="*/ 232 w 326"/>
                <a:gd name="T35" fmla="*/ 1028 h 1049"/>
                <a:gd name="T36" fmla="*/ 218 w 326"/>
                <a:gd name="T37" fmla="*/ 1038 h 1049"/>
                <a:gd name="T38" fmla="*/ 203 w 326"/>
                <a:gd name="T39" fmla="*/ 1045 h 1049"/>
                <a:gd name="T40" fmla="*/ 184 w 326"/>
                <a:gd name="T41" fmla="*/ 1048 h 1049"/>
                <a:gd name="T42" fmla="*/ 163 w 326"/>
                <a:gd name="T43" fmla="*/ 1049 h 1049"/>
                <a:gd name="T44" fmla="*/ 142 w 326"/>
                <a:gd name="T45" fmla="*/ 1048 h 1049"/>
                <a:gd name="T46" fmla="*/ 123 w 326"/>
                <a:gd name="T47" fmla="*/ 1045 h 1049"/>
                <a:gd name="T48" fmla="*/ 108 w 326"/>
                <a:gd name="T49" fmla="*/ 1038 h 1049"/>
                <a:gd name="T50" fmla="*/ 94 w 326"/>
                <a:gd name="T51" fmla="*/ 1028 h 1049"/>
                <a:gd name="T52" fmla="*/ 84 w 326"/>
                <a:gd name="T53" fmla="*/ 1015 h 1049"/>
                <a:gd name="T54" fmla="*/ 77 w 326"/>
                <a:gd name="T55" fmla="*/ 996 h 1049"/>
                <a:gd name="T56" fmla="*/ 72 w 326"/>
                <a:gd name="T57" fmla="*/ 973 h 1049"/>
                <a:gd name="T58" fmla="*/ 8 w 326"/>
                <a:gd name="T59" fmla="*/ 493 h 1049"/>
                <a:gd name="T60" fmla="*/ 5 w 326"/>
                <a:gd name="T61" fmla="*/ 460 h 1049"/>
                <a:gd name="T62" fmla="*/ 1 w 326"/>
                <a:gd name="T63" fmla="*/ 429 h 1049"/>
                <a:gd name="T64" fmla="*/ 0 w 326"/>
                <a:gd name="T65" fmla="*/ 397 h 1049"/>
                <a:gd name="T66" fmla="*/ 0 w 326"/>
                <a:gd name="T67" fmla="*/ 159 h 1049"/>
                <a:gd name="T68" fmla="*/ 2 w 326"/>
                <a:gd name="T69" fmla="*/ 126 h 1049"/>
                <a:gd name="T70" fmla="*/ 8 w 326"/>
                <a:gd name="T71" fmla="*/ 96 h 1049"/>
                <a:gd name="T72" fmla="*/ 19 w 326"/>
                <a:gd name="T73" fmla="*/ 71 h 1049"/>
                <a:gd name="T74" fmla="*/ 33 w 326"/>
                <a:gd name="T75" fmla="*/ 50 h 1049"/>
                <a:gd name="T76" fmla="*/ 52 w 326"/>
                <a:gd name="T77" fmla="*/ 32 h 1049"/>
                <a:gd name="T78" fmla="*/ 74 w 326"/>
                <a:gd name="T79" fmla="*/ 18 h 1049"/>
                <a:gd name="T80" fmla="*/ 101 w 326"/>
                <a:gd name="T81" fmla="*/ 8 h 1049"/>
                <a:gd name="T82" fmla="*/ 130 w 326"/>
                <a:gd name="T83" fmla="*/ 3 h 1049"/>
                <a:gd name="T84" fmla="*/ 163 w 326"/>
                <a:gd name="T85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6" h="1049">
                  <a:moveTo>
                    <a:pt x="163" y="0"/>
                  </a:moveTo>
                  <a:lnTo>
                    <a:pt x="196" y="3"/>
                  </a:lnTo>
                  <a:lnTo>
                    <a:pt x="225" y="8"/>
                  </a:lnTo>
                  <a:lnTo>
                    <a:pt x="252" y="18"/>
                  </a:lnTo>
                  <a:lnTo>
                    <a:pt x="274" y="32"/>
                  </a:lnTo>
                  <a:lnTo>
                    <a:pt x="293" y="50"/>
                  </a:lnTo>
                  <a:lnTo>
                    <a:pt x="307" y="71"/>
                  </a:lnTo>
                  <a:lnTo>
                    <a:pt x="318" y="96"/>
                  </a:lnTo>
                  <a:lnTo>
                    <a:pt x="324" y="126"/>
                  </a:lnTo>
                  <a:lnTo>
                    <a:pt x="326" y="159"/>
                  </a:lnTo>
                  <a:lnTo>
                    <a:pt x="326" y="397"/>
                  </a:lnTo>
                  <a:lnTo>
                    <a:pt x="325" y="429"/>
                  </a:lnTo>
                  <a:lnTo>
                    <a:pt x="321" y="460"/>
                  </a:lnTo>
                  <a:lnTo>
                    <a:pt x="318" y="493"/>
                  </a:lnTo>
                  <a:lnTo>
                    <a:pt x="254" y="973"/>
                  </a:lnTo>
                  <a:lnTo>
                    <a:pt x="249" y="996"/>
                  </a:lnTo>
                  <a:lnTo>
                    <a:pt x="242" y="1015"/>
                  </a:lnTo>
                  <a:lnTo>
                    <a:pt x="232" y="1028"/>
                  </a:lnTo>
                  <a:lnTo>
                    <a:pt x="218" y="1038"/>
                  </a:lnTo>
                  <a:lnTo>
                    <a:pt x="203" y="1045"/>
                  </a:lnTo>
                  <a:lnTo>
                    <a:pt x="184" y="1048"/>
                  </a:lnTo>
                  <a:lnTo>
                    <a:pt x="163" y="1049"/>
                  </a:lnTo>
                  <a:lnTo>
                    <a:pt x="142" y="1048"/>
                  </a:lnTo>
                  <a:lnTo>
                    <a:pt x="123" y="1045"/>
                  </a:lnTo>
                  <a:lnTo>
                    <a:pt x="108" y="1038"/>
                  </a:lnTo>
                  <a:lnTo>
                    <a:pt x="94" y="1028"/>
                  </a:lnTo>
                  <a:lnTo>
                    <a:pt x="84" y="1015"/>
                  </a:lnTo>
                  <a:lnTo>
                    <a:pt x="77" y="996"/>
                  </a:lnTo>
                  <a:lnTo>
                    <a:pt x="72" y="973"/>
                  </a:lnTo>
                  <a:lnTo>
                    <a:pt x="8" y="493"/>
                  </a:lnTo>
                  <a:lnTo>
                    <a:pt x="5" y="460"/>
                  </a:lnTo>
                  <a:lnTo>
                    <a:pt x="1" y="429"/>
                  </a:lnTo>
                  <a:lnTo>
                    <a:pt x="0" y="397"/>
                  </a:lnTo>
                  <a:lnTo>
                    <a:pt x="0" y="159"/>
                  </a:lnTo>
                  <a:lnTo>
                    <a:pt x="2" y="126"/>
                  </a:lnTo>
                  <a:lnTo>
                    <a:pt x="8" y="96"/>
                  </a:lnTo>
                  <a:lnTo>
                    <a:pt x="19" y="71"/>
                  </a:lnTo>
                  <a:lnTo>
                    <a:pt x="33" y="50"/>
                  </a:lnTo>
                  <a:lnTo>
                    <a:pt x="52" y="32"/>
                  </a:lnTo>
                  <a:lnTo>
                    <a:pt x="74" y="18"/>
                  </a:lnTo>
                  <a:lnTo>
                    <a:pt x="101" y="8"/>
                  </a:lnTo>
                  <a:lnTo>
                    <a:pt x="130" y="3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CF2F8B68-F7FC-41B6-35CA-C625B9152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771"/>
              <a:ext cx="85" cy="84"/>
            </a:xfrm>
            <a:custGeom>
              <a:avLst/>
              <a:gdLst>
                <a:gd name="T0" fmla="*/ 170 w 339"/>
                <a:gd name="T1" fmla="*/ 0 h 337"/>
                <a:gd name="T2" fmla="*/ 204 w 339"/>
                <a:gd name="T3" fmla="*/ 5 h 337"/>
                <a:gd name="T4" fmla="*/ 235 w 339"/>
                <a:gd name="T5" fmla="*/ 15 h 337"/>
                <a:gd name="T6" fmla="*/ 264 w 339"/>
                <a:gd name="T7" fmla="*/ 30 h 337"/>
                <a:gd name="T8" fmla="*/ 290 w 339"/>
                <a:gd name="T9" fmla="*/ 50 h 337"/>
                <a:gd name="T10" fmla="*/ 311 w 339"/>
                <a:gd name="T11" fmla="*/ 75 h 337"/>
                <a:gd name="T12" fmla="*/ 326 w 339"/>
                <a:gd name="T13" fmla="*/ 104 h 337"/>
                <a:gd name="T14" fmla="*/ 336 w 339"/>
                <a:gd name="T15" fmla="*/ 136 h 337"/>
                <a:gd name="T16" fmla="*/ 339 w 339"/>
                <a:gd name="T17" fmla="*/ 169 h 337"/>
                <a:gd name="T18" fmla="*/ 336 w 339"/>
                <a:gd name="T19" fmla="*/ 203 h 337"/>
                <a:gd name="T20" fmla="*/ 326 w 339"/>
                <a:gd name="T21" fmla="*/ 235 h 337"/>
                <a:gd name="T22" fmla="*/ 311 w 339"/>
                <a:gd name="T23" fmla="*/ 263 h 337"/>
                <a:gd name="T24" fmla="*/ 290 w 339"/>
                <a:gd name="T25" fmla="*/ 288 h 337"/>
                <a:gd name="T26" fmla="*/ 264 w 339"/>
                <a:gd name="T27" fmla="*/ 309 h 337"/>
                <a:gd name="T28" fmla="*/ 235 w 339"/>
                <a:gd name="T29" fmla="*/ 324 h 337"/>
                <a:gd name="T30" fmla="*/ 204 w 339"/>
                <a:gd name="T31" fmla="*/ 334 h 337"/>
                <a:gd name="T32" fmla="*/ 170 w 339"/>
                <a:gd name="T33" fmla="*/ 337 h 337"/>
                <a:gd name="T34" fmla="*/ 136 w 339"/>
                <a:gd name="T35" fmla="*/ 334 h 337"/>
                <a:gd name="T36" fmla="*/ 105 w 339"/>
                <a:gd name="T37" fmla="*/ 324 h 337"/>
                <a:gd name="T38" fmla="*/ 76 w 339"/>
                <a:gd name="T39" fmla="*/ 309 h 337"/>
                <a:gd name="T40" fmla="*/ 50 w 339"/>
                <a:gd name="T41" fmla="*/ 288 h 337"/>
                <a:gd name="T42" fmla="*/ 29 w 339"/>
                <a:gd name="T43" fmla="*/ 263 h 337"/>
                <a:gd name="T44" fmla="*/ 14 w 339"/>
                <a:gd name="T45" fmla="*/ 235 h 337"/>
                <a:gd name="T46" fmla="*/ 4 w 339"/>
                <a:gd name="T47" fmla="*/ 203 h 337"/>
                <a:gd name="T48" fmla="*/ 0 w 339"/>
                <a:gd name="T49" fmla="*/ 169 h 337"/>
                <a:gd name="T50" fmla="*/ 4 w 339"/>
                <a:gd name="T51" fmla="*/ 136 h 337"/>
                <a:gd name="T52" fmla="*/ 14 w 339"/>
                <a:gd name="T53" fmla="*/ 104 h 337"/>
                <a:gd name="T54" fmla="*/ 29 w 339"/>
                <a:gd name="T55" fmla="*/ 75 h 337"/>
                <a:gd name="T56" fmla="*/ 50 w 339"/>
                <a:gd name="T57" fmla="*/ 50 h 337"/>
                <a:gd name="T58" fmla="*/ 76 w 339"/>
                <a:gd name="T59" fmla="*/ 30 h 337"/>
                <a:gd name="T60" fmla="*/ 105 w 339"/>
                <a:gd name="T61" fmla="*/ 15 h 337"/>
                <a:gd name="T62" fmla="*/ 136 w 339"/>
                <a:gd name="T63" fmla="*/ 5 h 337"/>
                <a:gd name="T64" fmla="*/ 170 w 339"/>
                <a:gd name="T65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37">
                  <a:moveTo>
                    <a:pt x="170" y="0"/>
                  </a:moveTo>
                  <a:lnTo>
                    <a:pt x="204" y="5"/>
                  </a:lnTo>
                  <a:lnTo>
                    <a:pt x="235" y="15"/>
                  </a:lnTo>
                  <a:lnTo>
                    <a:pt x="264" y="30"/>
                  </a:lnTo>
                  <a:lnTo>
                    <a:pt x="290" y="50"/>
                  </a:lnTo>
                  <a:lnTo>
                    <a:pt x="311" y="75"/>
                  </a:lnTo>
                  <a:lnTo>
                    <a:pt x="326" y="104"/>
                  </a:lnTo>
                  <a:lnTo>
                    <a:pt x="336" y="136"/>
                  </a:lnTo>
                  <a:lnTo>
                    <a:pt x="339" y="169"/>
                  </a:lnTo>
                  <a:lnTo>
                    <a:pt x="336" y="203"/>
                  </a:lnTo>
                  <a:lnTo>
                    <a:pt x="326" y="235"/>
                  </a:lnTo>
                  <a:lnTo>
                    <a:pt x="311" y="263"/>
                  </a:lnTo>
                  <a:lnTo>
                    <a:pt x="290" y="288"/>
                  </a:lnTo>
                  <a:lnTo>
                    <a:pt x="264" y="309"/>
                  </a:lnTo>
                  <a:lnTo>
                    <a:pt x="235" y="324"/>
                  </a:lnTo>
                  <a:lnTo>
                    <a:pt x="204" y="334"/>
                  </a:lnTo>
                  <a:lnTo>
                    <a:pt x="170" y="337"/>
                  </a:lnTo>
                  <a:lnTo>
                    <a:pt x="136" y="334"/>
                  </a:lnTo>
                  <a:lnTo>
                    <a:pt x="105" y="324"/>
                  </a:lnTo>
                  <a:lnTo>
                    <a:pt x="76" y="309"/>
                  </a:lnTo>
                  <a:lnTo>
                    <a:pt x="50" y="288"/>
                  </a:lnTo>
                  <a:lnTo>
                    <a:pt x="29" y="263"/>
                  </a:lnTo>
                  <a:lnTo>
                    <a:pt x="14" y="235"/>
                  </a:lnTo>
                  <a:lnTo>
                    <a:pt x="4" y="203"/>
                  </a:lnTo>
                  <a:lnTo>
                    <a:pt x="0" y="169"/>
                  </a:lnTo>
                  <a:lnTo>
                    <a:pt x="4" y="136"/>
                  </a:lnTo>
                  <a:lnTo>
                    <a:pt x="14" y="104"/>
                  </a:lnTo>
                  <a:lnTo>
                    <a:pt x="29" y="75"/>
                  </a:lnTo>
                  <a:lnTo>
                    <a:pt x="50" y="50"/>
                  </a:lnTo>
                  <a:lnTo>
                    <a:pt x="76" y="30"/>
                  </a:lnTo>
                  <a:lnTo>
                    <a:pt x="105" y="15"/>
                  </a:lnTo>
                  <a:lnTo>
                    <a:pt x="136" y="5"/>
                  </a:lnTo>
                  <a:lnTo>
                    <a:pt x="170" y="0"/>
                  </a:lnTo>
                  <a:close/>
                </a:path>
              </a:pathLst>
            </a:custGeom>
            <a:grpFill/>
            <a:ln w="0">
              <a:solidFill>
                <a:srgbClr val="629DF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C37AD-F79F-C9C6-653F-95268117BB4C}"/>
              </a:ext>
            </a:extLst>
          </p:cNvPr>
          <p:cNvSpPr/>
          <p:nvPr/>
        </p:nvSpPr>
        <p:spPr>
          <a:xfrm>
            <a:off x="8468828" y="5548637"/>
            <a:ext cx="2608406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29D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다문화가정 내의 언어 장벽문제를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629D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29D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정도 해결 할 수 있음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29D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629D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26BF84-E5B8-D679-C73A-1670A3F1D0A2}"/>
              </a:ext>
            </a:extLst>
          </p:cNvPr>
          <p:cNvSpPr txBox="1"/>
          <p:nvPr/>
        </p:nvSpPr>
        <p:spPr>
          <a:xfrm>
            <a:off x="322888" y="900608"/>
            <a:ext cx="241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대 효 과</a:t>
            </a:r>
            <a:endParaRPr lang="en-US" altLang="ko-KR" sz="3200" dirty="0">
              <a:solidFill>
                <a:srgbClr val="E9651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4163-2DE2-EFEC-CD71-A4DD5D246E4D}"/>
              </a:ext>
            </a:extLst>
          </p:cNvPr>
          <p:cNvSpPr txBox="1"/>
          <p:nvPr/>
        </p:nvSpPr>
        <p:spPr>
          <a:xfrm>
            <a:off x="329100" y="1512958"/>
            <a:ext cx="2456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Benefit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61AE24-C900-829E-A455-765F2629F8E0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C87DA6-652C-13CE-3A6D-11849685D98B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A02D66-DB90-6D68-6464-D2800D104E8B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AA5A4A-A580-C049-8761-FDE46D997FED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6E30BF-8C98-6EBA-69BB-C3D1687038CC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FDEAF8-98B4-F174-5738-FDD4904D01F3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9B2C6C-B626-EC32-7D6B-B1B0C7CD97EC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원형: 비어 있음 43">
            <a:extLst>
              <a:ext uri="{FF2B5EF4-FFF2-40B4-BE49-F238E27FC236}">
                <a16:creationId xmlns:a16="http://schemas.microsoft.com/office/drawing/2014/main" id="{B13EE131-26DF-D6A3-F383-CC5672BC5604}"/>
              </a:ext>
            </a:extLst>
          </p:cNvPr>
          <p:cNvSpPr/>
          <p:nvPr/>
        </p:nvSpPr>
        <p:spPr>
          <a:xfrm>
            <a:off x="-712576" y="-1098940"/>
            <a:ext cx="4541407" cy="4541407"/>
          </a:xfrm>
          <a:prstGeom prst="donut">
            <a:avLst>
              <a:gd name="adj" fmla="val 5460"/>
            </a:avLst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60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모델 33" descr="Books">
                <a:extLst>
                  <a:ext uri="{FF2B5EF4-FFF2-40B4-BE49-F238E27FC236}">
                    <a16:creationId xmlns:a16="http://schemas.microsoft.com/office/drawing/2014/main" id="{FDE4E676-9890-CEE9-53A5-D3442A3CD8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332474">
              <a:off x="8553850" y="3560865"/>
              <a:ext cx="4529297" cy="4472205"/>
            </p:xfrm>
            <a:graphic>
              <a:graphicData uri="http://schemas.microsoft.com/office/drawing/2017/model3d">
                <am3d:model3d r:embed="rId2">
                  <am3d:spPr>
                    <a:xfrm rot="21332474">
                      <a:off x="0" y="0"/>
                      <a:ext cx="4529297" cy="447220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560" ay="2094180" az="8643245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774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모델 33" descr="Books">
                <a:extLst>
                  <a:ext uri="{FF2B5EF4-FFF2-40B4-BE49-F238E27FC236}">
                    <a16:creationId xmlns:a16="http://schemas.microsoft.com/office/drawing/2014/main" id="{FDE4E676-9890-CEE9-53A5-D3442A3CD8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32474">
                <a:off x="8553850" y="3560865"/>
                <a:ext cx="4529297" cy="4472205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7761B57-94B2-7B62-8295-AF504CA72B52}"/>
              </a:ext>
            </a:extLst>
          </p:cNvPr>
          <p:cNvSpPr txBox="1"/>
          <p:nvPr/>
        </p:nvSpPr>
        <p:spPr>
          <a:xfrm>
            <a:off x="313190" y="341057"/>
            <a:ext cx="247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75A1E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Only You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B3DD2-C23E-26E4-29C9-84290145DB1B}"/>
              </a:ext>
            </a:extLst>
          </p:cNvPr>
          <p:cNvSpPr txBox="1"/>
          <p:nvPr/>
        </p:nvSpPr>
        <p:spPr>
          <a:xfrm>
            <a:off x="322888" y="900608"/>
            <a:ext cx="241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대 효 과</a:t>
            </a:r>
            <a:endParaRPr lang="en-US" altLang="ko-KR" sz="3200" dirty="0">
              <a:solidFill>
                <a:srgbClr val="E9651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39FE1D-8155-9BE3-F240-125C400EC10E}"/>
              </a:ext>
            </a:extLst>
          </p:cNvPr>
          <p:cNvSpPr txBox="1"/>
          <p:nvPr/>
        </p:nvSpPr>
        <p:spPr>
          <a:xfrm>
            <a:off x="329100" y="1512958"/>
            <a:ext cx="2456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Benefit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368B5B5-5F1C-02D9-5426-73F8D32ACBF1}"/>
              </a:ext>
            </a:extLst>
          </p:cNvPr>
          <p:cNvGrpSpPr/>
          <p:nvPr/>
        </p:nvGrpSpPr>
        <p:grpSpPr>
          <a:xfrm>
            <a:off x="8134519" y="1092205"/>
            <a:ext cx="2077813" cy="2847661"/>
            <a:chOff x="8210348" y="1099305"/>
            <a:chExt cx="2077813" cy="2847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6E931D-D570-DF73-1B6A-A35379FB70E1}"/>
                </a:ext>
              </a:extLst>
            </p:cNvPr>
            <p:cNvSpPr txBox="1"/>
            <p:nvPr/>
          </p:nvSpPr>
          <p:spPr>
            <a:xfrm>
              <a:off x="8210348" y="1876779"/>
              <a:ext cx="207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600" spc="6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dirty="0">
                  <a:solidFill>
                    <a:srgbClr val="6E7DB6"/>
                  </a:solidFill>
                </a:rPr>
                <a:t>MARKETING</a:t>
              </a:r>
              <a:endParaRPr lang="ko-KR" altLang="en-US" dirty="0">
                <a:solidFill>
                  <a:srgbClr val="6E7DB6"/>
                </a:solidFill>
              </a:endParaRPr>
            </a:p>
          </p:txBody>
        </p:sp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CE62C906-7F1F-5C25-5A47-9586656F1B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4183" y="1099305"/>
              <a:ext cx="649604" cy="624709"/>
              <a:chOff x="6170" y="1296"/>
              <a:chExt cx="1122" cy="1079"/>
            </a:xfrm>
            <a:solidFill>
              <a:srgbClr val="6F7FB7"/>
            </a:solidFill>
          </p:grpSpPr>
          <p:sp>
            <p:nvSpPr>
              <p:cNvPr id="7" name="Freeform 41">
                <a:extLst>
                  <a:ext uri="{FF2B5EF4-FFF2-40B4-BE49-F238E27FC236}">
                    <a16:creationId xmlns:a16="http://schemas.microsoft.com/office/drawing/2014/main" id="{5E41B787-C12E-F928-16A7-5C6806542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" y="1441"/>
                <a:ext cx="258" cy="251"/>
              </a:xfrm>
              <a:custGeom>
                <a:avLst/>
                <a:gdLst>
                  <a:gd name="T0" fmla="*/ 304 w 774"/>
                  <a:gd name="T1" fmla="*/ 0 h 754"/>
                  <a:gd name="T2" fmla="*/ 345 w 774"/>
                  <a:gd name="T3" fmla="*/ 3 h 754"/>
                  <a:gd name="T4" fmla="*/ 384 w 774"/>
                  <a:gd name="T5" fmla="*/ 12 h 754"/>
                  <a:gd name="T6" fmla="*/ 421 w 774"/>
                  <a:gd name="T7" fmla="*/ 24 h 754"/>
                  <a:gd name="T8" fmla="*/ 456 w 774"/>
                  <a:gd name="T9" fmla="*/ 42 h 754"/>
                  <a:gd name="T10" fmla="*/ 489 w 774"/>
                  <a:gd name="T11" fmla="*/ 63 h 754"/>
                  <a:gd name="T12" fmla="*/ 518 w 774"/>
                  <a:gd name="T13" fmla="*/ 89 h 754"/>
                  <a:gd name="T14" fmla="*/ 544 w 774"/>
                  <a:gd name="T15" fmla="*/ 119 h 754"/>
                  <a:gd name="T16" fmla="*/ 565 w 774"/>
                  <a:gd name="T17" fmla="*/ 151 h 754"/>
                  <a:gd name="T18" fmla="*/ 583 w 774"/>
                  <a:gd name="T19" fmla="*/ 186 h 754"/>
                  <a:gd name="T20" fmla="*/ 596 w 774"/>
                  <a:gd name="T21" fmla="*/ 223 h 754"/>
                  <a:gd name="T22" fmla="*/ 605 w 774"/>
                  <a:gd name="T23" fmla="*/ 263 h 754"/>
                  <a:gd name="T24" fmla="*/ 607 w 774"/>
                  <a:gd name="T25" fmla="*/ 304 h 754"/>
                  <a:gd name="T26" fmla="*/ 605 w 774"/>
                  <a:gd name="T27" fmla="*/ 344 h 754"/>
                  <a:gd name="T28" fmla="*/ 596 w 774"/>
                  <a:gd name="T29" fmla="*/ 381 h 754"/>
                  <a:gd name="T30" fmla="*/ 584 w 774"/>
                  <a:gd name="T31" fmla="*/ 416 h 754"/>
                  <a:gd name="T32" fmla="*/ 569 w 774"/>
                  <a:gd name="T33" fmla="*/ 450 h 754"/>
                  <a:gd name="T34" fmla="*/ 774 w 774"/>
                  <a:gd name="T35" fmla="*/ 644 h 754"/>
                  <a:gd name="T36" fmla="*/ 736 w 774"/>
                  <a:gd name="T37" fmla="*/ 678 h 754"/>
                  <a:gd name="T38" fmla="*/ 701 w 774"/>
                  <a:gd name="T39" fmla="*/ 715 h 754"/>
                  <a:gd name="T40" fmla="*/ 669 w 774"/>
                  <a:gd name="T41" fmla="*/ 754 h 754"/>
                  <a:gd name="T42" fmla="*/ 463 w 774"/>
                  <a:gd name="T43" fmla="*/ 561 h 754"/>
                  <a:gd name="T44" fmla="*/ 427 w 774"/>
                  <a:gd name="T45" fmla="*/ 581 h 754"/>
                  <a:gd name="T46" fmla="*/ 388 w 774"/>
                  <a:gd name="T47" fmla="*/ 595 h 754"/>
                  <a:gd name="T48" fmla="*/ 347 w 774"/>
                  <a:gd name="T49" fmla="*/ 604 h 754"/>
                  <a:gd name="T50" fmla="*/ 304 w 774"/>
                  <a:gd name="T51" fmla="*/ 607 h 754"/>
                  <a:gd name="T52" fmla="*/ 262 w 774"/>
                  <a:gd name="T53" fmla="*/ 605 h 754"/>
                  <a:gd name="T54" fmla="*/ 222 w 774"/>
                  <a:gd name="T55" fmla="*/ 597 h 754"/>
                  <a:gd name="T56" fmla="*/ 185 w 774"/>
                  <a:gd name="T57" fmla="*/ 584 h 754"/>
                  <a:gd name="T58" fmla="*/ 150 w 774"/>
                  <a:gd name="T59" fmla="*/ 566 h 754"/>
                  <a:gd name="T60" fmla="*/ 117 w 774"/>
                  <a:gd name="T61" fmla="*/ 545 h 754"/>
                  <a:gd name="T62" fmla="*/ 88 w 774"/>
                  <a:gd name="T63" fmla="*/ 519 h 754"/>
                  <a:gd name="T64" fmla="*/ 62 w 774"/>
                  <a:gd name="T65" fmla="*/ 490 h 754"/>
                  <a:gd name="T66" fmla="*/ 41 w 774"/>
                  <a:gd name="T67" fmla="*/ 457 h 754"/>
                  <a:gd name="T68" fmla="*/ 23 w 774"/>
                  <a:gd name="T69" fmla="*/ 422 h 754"/>
                  <a:gd name="T70" fmla="*/ 10 w 774"/>
                  <a:gd name="T71" fmla="*/ 385 h 754"/>
                  <a:gd name="T72" fmla="*/ 3 w 774"/>
                  <a:gd name="T73" fmla="*/ 346 h 754"/>
                  <a:gd name="T74" fmla="*/ 0 w 774"/>
                  <a:gd name="T75" fmla="*/ 304 h 754"/>
                  <a:gd name="T76" fmla="*/ 3 w 774"/>
                  <a:gd name="T77" fmla="*/ 263 h 754"/>
                  <a:gd name="T78" fmla="*/ 10 w 774"/>
                  <a:gd name="T79" fmla="*/ 223 h 754"/>
                  <a:gd name="T80" fmla="*/ 23 w 774"/>
                  <a:gd name="T81" fmla="*/ 186 h 754"/>
                  <a:gd name="T82" fmla="*/ 41 w 774"/>
                  <a:gd name="T83" fmla="*/ 151 h 754"/>
                  <a:gd name="T84" fmla="*/ 62 w 774"/>
                  <a:gd name="T85" fmla="*/ 119 h 754"/>
                  <a:gd name="T86" fmla="*/ 88 w 774"/>
                  <a:gd name="T87" fmla="*/ 89 h 754"/>
                  <a:gd name="T88" fmla="*/ 117 w 774"/>
                  <a:gd name="T89" fmla="*/ 63 h 754"/>
                  <a:gd name="T90" fmla="*/ 150 w 774"/>
                  <a:gd name="T91" fmla="*/ 42 h 754"/>
                  <a:gd name="T92" fmla="*/ 185 w 774"/>
                  <a:gd name="T93" fmla="*/ 24 h 754"/>
                  <a:gd name="T94" fmla="*/ 222 w 774"/>
                  <a:gd name="T95" fmla="*/ 12 h 754"/>
                  <a:gd name="T96" fmla="*/ 262 w 774"/>
                  <a:gd name="T97" fmla="*/ 3 h 754"/>
                  <a:gd name="T98" fmla="*/ 304 w 774"/>
                  <a:gd name="T9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74" h="754">
                    <a:moveTo>
                      <a:pt x="304" y="0"/>
                    </a:moveTo>
                    <a:lnTo>
                      <a:pt x="345" y="3"/>
                    </a:lnTo>
                    <a:lnTo>
                      <a:pt x="384" y="12"/>
                    </a:lnTo>
                    <a:lnTo>
                      <a:pt x="421" y="24"/>
                    </a:lnTo>
                    <a:lnTo>
                      <a:pt x="456" y="42"/>
                    </a:lnTo>
                    <a:lnTo>
                      <a:pt x="489" y="63"/>
                    </a:lnTo>
                    <a:lnTo>
                      <a:pt x="518" y="89"/>
                    </a:lnTo>
                    <a:lnTo>
                      <a:pt x="544" y="119"/>
                    </a:lnTo>
                    <a:lnTo>
                      <a:pt x="565" y="151"/>
                    </a:lnTo>
                    <a:lnTo>
                      <a:pt x="583" y="186"/>
                    </a:lnTo>
                    <a:lnTo>
                      <a:pt x="596" y="223"/>
                    </a:lnTo>
                    <a:lnTo>
                      <a:pt x="605" y="263"/>
                    </a:lnTo>
                    <a:lnTo>
                      <a:pt x="607" y="304"/>
                    </a:lnTo>
                    <a:lnTo>
                      <a:pt x="605" y="344"/>
                    </a:lnTo>
                    <a:lnTo>
                      <a:pt x="596" y="381"/>
                    </a:lnTo>
                    <a:lnTo>
                      <a:pt x="584" y="416"/>
                    </a:lnTo>
                    <a:lnTo>
                      <a:pt x="569" y="450"/>
                    </a:lnTo>
                    <a:lnTo>
                      <a:pt x="774" y="644"/>
                    </a:lnTo>
                    <a:lnTo>
                      <a:pt x="736" y="678"/>
                    </a:lnTo>
                    <a:lnTo>
                      <a:pt x="701" y="715"/>
                    </a:lnTo>
                    <a:lnTo>
                      <a:pt x="669" y="754"/>
                    </a:lnTo>
                    <a:lnTo>
                      <a:pt x="463" y="561"/>
                    </a:lnTo>
                    <a:lnTo>
                      <a:pt x="427" y="581"/>
                    </a:lnTo>
                    <a:lnTo>
                      <a:pt x="388" y="595"/>
                    </a:lnTo>
                    <a:lnTo>
                      <a:pt x="347" y="604"/>
                    </a:lnTo>
                    <a:lnTo>
                      <a:pt x="304" y="607"/>
                    </a:lnTo>
                    <a:lnTo>
                      <a:pt x="262" y="605"/>
                    </a:lnTo>
                    <a:lnTo>
                      <a:pt x="222" y="597"/>
                    </a:lnTo>
                    <a:lnTo>
                      <a:pt x="185" y="584"/>
                    </a:lnTo>
                    <a:lnTo>
                      <a:pt x="150" y="566"/>
                    </a:lnTo>
                    <a:lnTo>
                      <a:pt x="117" y="545"/>
                    </a:lnTo>
                    <a:lnTo>
                      <a:pt x="88" y="519"/>
                    </a:lnTo>
                    <a:lnTo>
                      <a:pt x="62" y="490"/>
                    </a:lnTo>
                    <a:lnTo>
                      <a:pt x="41" y="457"/>
                    </a:lnTo>
                    <a:lnTo>
                      <a:pt x="23" y="422"/>
                    </a:lnTo>
                    <a:lnTo>
                      <a:pt x="10" y="385"/>
                    </a:lnTo>
                    <a:lnTo>
                      <a:pt x="3" y="346"/>
                    </a:lnTo>
                    <a:lnTo>
                      <a:pt x="0" y="304"/>
                    </a:lnTo>
                    <a:lnTo>
                      <a:pt x="3" y="263"/>
                    </a:lnTo>
                    <a:lnTo>
                      <a:pt x="10" y="223"/>
                    </a:lnTo>
                    <a:lnTo>
                      <a:pt x="23" y="186"/>
                    </a:lnTo>
                    <a:lnTo>
                      <a:pt x="41" y="151"/>
                    </a:lnTo>
                    <a:lnTo>
                      <a:pt x="62" y="119"/>
                    </a:lnTo>
                    <a:lnTo>
                      <a:pt x="88" y="89"/>
                    </a:lnTo>
                    <a:lnTo>
                      <a:pt x="117" y="63"/>
                    </a:lnTo>
                    <a:lnTo>
                      <a:pt x="150" y="42"/>
                    </a:lnTo>
                    <a:lnTo>
                      <a:pt x="185" y="24"/>
                    </a:lnTo>
                    <a:lnTo>
                      <a:pt x="222" y="12"/>
                    </a:lnTo>
                    <a:lnTo>
                      <a:pt x="262" y="3"/>
                    </a:lnTo>
                    <a:lnTo>
                      <a:pt x="304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  <p:sp>
            <p:nvSpPr>
              <p:cNvPr id="8" name="Freeform 42">
                <a:extLst>
                  <a:ext uri="{FF2B5EF4-FFF2-40B4-BE49-F238E27FC236}">
                    <a16:creationId xmlns:a16="http://schemas.microsoft.com/office/drawing/2014/main" id="{94AD061A-C195-6BF6-1327-F3D8F080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" y="1296"/>
                <a:ext cx="264" cy="351"/>
              </a:xfrm>
              <a:custGeom>
                <a:avLst/>
                <a:gdLst>
                  <a:gd name="T0" fmla="*/ 487 w 791"/>
                  <a:gd name="T1" fmla="*/ 0 h 1053"/>
                  <a:gd name="T2" fmla="*/ 487 w 791"/>
                  <a:gd name="T3" fmla="*/ 0 h 1053"/>
                  <a:gd name="T4" fmla="*/ 529 w 791"/>
                  <a:gd name="T5" fmla="*/ 3 h 1053"/>
                  <a:gd name="T6" fmla="*/ 568 w 791"/>
                  <a:gd name="T7" fmla="*/ 12 h 1053"/>
                  <a:gd name="T8" fmla="*/ 606 w 791"/>
                  <a:gd name="T9" fmla="*/ 25 h 1053"/>
                  <a:gd name="T10" fmla="*/ 641 w 791"/>
                  <a:gd name="T11" fmla="*/ 43 h 1053"/>
                  <a:gd name="T12" fmla="*/ 673 w 791"/>
                  <a:gd name="T13" fmla="*/ 64 h 1053"/>
                  <a:gd name="T14" fmla="*/ 702 w 791"/>
                  <a:gd name="T15" fmla="*/ 90 h 1053"/>
                  <a:gd name="T16" fmla="*/ 728 w 791"/>
                  <a:gd name="T17" fmla="*/ 119 h 1053"/>
                  <a:gd name="T18" fmla="*/ 749 w 791"/>
                  <a:gd name="T19" fmla="*/ 151 h 1053"/>
                  <a:gd name="T20" fmla="*/ 767 w 791"/>
                  <a:gd name="T21" fmla="*/ 186 h 1053"/>
                  <a:gd name="T22" fmla="*/ 780 w 791"/>
                  <a:gd name="T23" fmla="*/ 224 h 1053"/>
                  <a:gd name="T24" fmla="*/ 788 w 791"/>
                  <a:gd name="T25" fmla="*/ 263 h 1053"/>
                  <a:gd name="T26" fmla="*/ 791 w 791"/>
                  <a:gd name="T27" fmla="*/ 304 h 1053"/>
                  <a:gd name="T28" fmla="*/ 788 w 791"/>
                  <a:gd name="T29" fmla="*/ 346 h 1053"/>
                  <a:gd name="T30" fmla="*/ 780 w 791"/>
                  <a:gd name="T31" fmla="*/ 385 h 1053"/>
                  <a:gd name="T32" fmla="*/ 767 w 791"/>
                  <a:gd name="T33" fmla="*/ 423 h 1053"/>
                  <a:gd name="T34" fmla="*/ 749 w 791"/>
                  <a:gd name="T35" fmla="*/ 458 h 1053"/>
                  <a:gd name="T36" fmla="*/ 728 w 791"/>
                  <a:gd name="T37" fmla="*/ 490 h 1053"/>
                  <a:gd name="T38" fmla="*/ 702 w 791"/>
                  <a:gd name="T39" fmla="*/ 519 h 1053"/>
                  <a:gd name="T40" fmla="*/ 673 w 791"/>
                  <a:gd name="T41" fmla="*/ 545 h 1053"/>
                  <a:gd name="T42" fmla="*/ 641 w 791"/>
                  <a:gd name="T43" fmla="*/ 566 h 1053"/>
                  <a:gd name="T44" fmla="*/ 606 w 791"/>
                  <a:gd name="T45" fmla="*/ 584 h 1053"/>
                  <a:gd name="T46" fmla="*/ 568 w 791"/>
                  <a:gd name="T47" fmla="*/ 597 h 1053"/>
                  <a:gd name="T48" fmla="*/ 529 w 791"/>
                  <a:gd name="T49" fmla="*/ 605 h 1053"/>
                  <a:gd name="T50" fmla="*/ 487 w 791"/>
                  <a:gd name="T51" fmla="*/ 608 h 1053"/>
                  <a:gd name="T52" fmla="*/ 459 w 791"/>
                  <a:gd name="T53" fmla="*/ 606 h 1053"/>
                  <a:gd name="T54" fmla="*/ 431 w 791"/>
                  <a:gd name="T55" fmla="*/ 601 h 1053"/>
                  <a:gd name="T56" fmla="*/ 403 w 791"/>
                  <a:gd name="T57" fmla="*/ 595 h 1053"/>
                  <a:gd name="T58" fmla="*/ 132 w 791"/>
                  <a:gd name="T59" fmla="*/ 1053 h 1053"/>
                  <a:gd name="T60" fmla="*/ 89 w 791"/>
                  <a:gd name="T61" fmla="*/ 1023 h 1053"/>
                  <a:gd name="T62" fmla="*/ 46 w 791"/>
                  <a:gd name="T63" fmla="*/ 997 h 1053"/>
                  <a:gd name="T64" fmla="*/ 0 w 791"/>
                  <a:gd name="T65" fmla="*/ 974 h 1053"/>
                  <a:gd name="T66" fmla="*/ 271 w 791"/>
                  <a:gd name="T67" fmla="*/ 518 h 1053"/>
                  <a:gd name="T68" fmla="*/ 246 w 791"/>
                  <a:gd name="T69" fmla="*/ 489 h 1053"/>
                  <a:gd name="T70" fmla="*/ 224 w 791"/>
                  <a:gd name="T71" fmla="*/ 457 h 1053"/>
                  <a:gd name="T72" fmla="*/ 207 w 791"/>
                  <a:gd name="T73" fmla="*/ 422 h 1053"/>
                  <a:gd name="T74" fmla="*/ 195 w 791"/>
                  <a:gd name="T75" fmla="*/ 385 h 1053"/>
                  <a:gd name="T76" fmla="*/ 186 w 791"/>
                  <a:gd name="T77" fmla="*/ 346 h 1053"/>
                  <a:gd name="T78" fmla="*/ 183 w 791"/>
                  <a:gd name="T79" fmla="*/ 304 h 1053"/>
                  <a:gd name="T80" fmla="*/ 186 w 791"/>
                  <a:gd name="T81" fmla="*/ 263 h 1053"/>
                  <a:gd name="T82" fmla="*/ 195 w 791"/>
                  <a:gd name="T83" fmla="*/ 223 h 1053"/>
                  <a:gd name="T84" fmla="*/ 207 w 791"/>
                  <a:gd name="T85" fmla="*/ 186 h 1053"/>
                  <a:gd name="T86" fmla="*/ 224 w 791"/>
                  <a:gd name="T87" fmla="*/ 151 h 1053"/>
                  <a:gd name="T88" fmla="*/ 247 w 791"/>
                  <a:gd name="T89" fmla="*/ 119 h 1053"/>
                  <a:gd name="T90" fmla="*/ 272 w 791"/>
                  <a:gd name="T91" fmla="*/ 90 h 1053"/>
                  <a:gd name="T92" fmla="*/ 302 w 791"/>
                  <a:gd name="T93" fmla="*/ 64 h 1053"/>
                  <a:gd name="T94" fmla="*/ 334 w 791"/>
                  <a:gd name="T95" fmla="*/ 43 h 1053"/>
                  <a:gd name="T96" fmla="*/ 369 w 791"/>
                  <a:gd name="T97" fmla="*/ 25 h 1053"/>
                  <a:gd name="T98" fmla="*/ 406 w 791"/>
                  <a:gd name="T99" fmla="*/ 12 h 1053"/>
                  <a:gd name="T100" fmla="*/ 446 w 791"/>
                  <a:gd name="T101" fmla="*/ 3 h 1053"/>
                  <a:gd name="T102" fmla="*/ 487 w 791"/>
                  <a:gd name="T103" fmla="*/ 0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91" h="1053">
                    <a:moveTo>
                      <a:pt x="487" y="0"/>
                    </a:moveTo>
                    <a:lnTo>
                      <a:pt x="487" y="0"/>
                    </a:lnTo>
                    <a:lnTo>
                      <a:pt x="529" y="3"/>
                    </a:lnTo>
                    <a:lnTo>
                      <a:pt x="568" y="12"/>
                    </a:lnTo>
                    <a:lnTo>
                      <a:pt x="606" y="25"/>
                    </a:lnTo>
                    <a:lnTo>
                      <a:pt x="641" y="43"/>
                    </a:lnTo>
                    <a:lnTo>
                      <a:pt x="673" y="64"/>
                    </a:lnTo>
                    <a:lnTo>
                      <a:pt x="702" y="90"/>
                    </a:lnTo>
                    <a:lnTo>
                      <a:pt x="728" y="119"/>
                    </a:lnTo>
                    <a:lnTo>
                      <a:pt x="749" y="151"/>
                    </a:lnTo>
                    <a:lnTo>
                      <a:pt x="767" y="186"/>
                    </a:lnTo>
                    <a:lnTo>
                      <a:pt x="780" y="224"/>
                    </a:lnTo>
                    <a:lnTo>
                      <a:pt x="788" y="263"/>
                    </a:lnTo>
                    <a:lnTo>
                      <a:pt x="791" y="304"/>
                    </a:lnTo>
                    <a:lnTo>
                      <a:pt x="788" y="346"/>
                    </a:lnTo>
                    <a:lnTo>
                      <a:pt x="780" y="385"/>
                    </a:lnTo>
                    <a:lnTo>
                      <a:pt x="767" y="423"/>
                    </a:lnTo>
                    <a:lnTo>
                      <a:pt x="749" y="458"/>
                    </a:lnTo>
                    <a:lnTo>
                      <a:pt x="728" y="490"/>
                    </a:lnTo>
                    <a:lnTo>
                      <a:pt x="702" y="519"/>
                    </a:lnTo>
                    <a:lnTo>
                      <a:pt x="673" y="545"/>
                    </a:lnTo>
                    <a:lnTo>
                      <a:pt x="641" y="566"/>
                    </a:lnTo>
                    <a:lnTo>
                      <a:pt x="606" y="584"/>
                    </a:lnTo>
                    <a:lnTo>
                      <a:pt x="568" y="597"/>
                    </a:lnTo>
                    <a:lnTo>
                      <a:pt x="529" y="605"/>
                    </a:lnTo>
                    <a:lnTo>
                      <a:pt x="487" y="608"/>
                    </a:lnTo>
                    <a:lnTo>
                      <a:pt x="459" y="606"/>
                    </a:lnTo>
                    <a:lnTo>
                      <a:pt x="431" y="601"/>
                    </a:lnTo>
                    <a:lnTo>
                      <a:pt x="403" y="595"/>
                    </a:lnTo>
                    <a:lnTo>
                      <a:pt x="132" y="1053"/>
                    </a:lnTo>
                    <a:lnTo>
                      <a:pt x="89" y="1023"/>
                    </a:lnTo>
                    <a:lnTo>
                      <a:pt x="46" y="997"/>
                    </a:lnTo>
                    <a:lnTo>
                      <a:pt x="0" y="974"/>
                    </a:lnTo>
                    <a:lnTo>
                      <a:pt x="271" y="518"/>
                    </a:lnTo>
                    <a:lnTo>
                      <a:pt x="246" y="489"/>
                    </a:lnTo>
                    <a:lnTo>
                      <a:pt x="224" y="457"/>
                    </a:lnTo>
                    <a:lnTo>
                      <a:pt x="207" y="422"/>
                    </a:lnTo>
                    <a:lnTo>
                      <a:pt x="195" y="385"/>
                    </a:lnTo>
                    <a:lnTo>
                      <a:pt x="186" y="346"/>
                    </a:lnTo>
                    <a:lnTo>
                      <a:pt x="183" y="304"/>
                    </a:lnTo>
                    <a:lnTo>
                      <a:pt x="186" y="263"/>
                    </a:lnTo>
                    <a:lnTo>
                      <a:pt x="195" y="223"/>
                    </a:lnTo>
                    <a:lnTo>
                      <a:pt x="207" y="186"/>
                    </a:lnTo>
                    <a:lnTo>
                      <a:pt x="224" y="151"/>
                    </a:lnTo>
                    <a:lnTo>
                      <a:pt x="247" y="119"/>
                    </a:lnTo>
                    <a:lnTo>
                      <a:pt x="272" y="90"/>
                    </a:lnTo>
                    <a:lnTo>
                      <a:pt x="302" y="64"/>
                    </a:lnTo>
                    <a:lnTo>
                      <a:pt x="334" y="43"/>
                    </a:lnTo>
                    <a:lnTo>
                      <a:pt x="369" y="25"/>
                    </a:lnTo>
                    <a:lnTo>
                      <a:pt x="406" y="12"/>
                    </a:lnTo>
                    <a:lnTo>
                      <a:pt x="446" y="3"/>
                    </a:lnTo>
                    <a:lnTo>
                      <a:pt x="487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4FAFEFA0-BC9F-6236-5DE1-10E97971D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5" y="1775"/>
                <a:ext cx="327" cy="202"/>
              </a:xfrm>
              <a:custGeom>
                <a:avLst/>
                <a:gdLst>
                  <a:gd name="T0" fmla="*/ 677 w 980"/>
                  <a:gd name="T1" fmla="*/ 0 h 608"/>
                  <a:gd name="T2" fmla="*/ 718 w 980"/>
                  <a:gd name="T3" fmla="*/ 2 h 608"/>
                  <a:gd name="T4" fmla="*/ 757 w 980"/>
                  <a:gd name="T5" fmla="*/ 11 h 608"/>
                  <a:gd name="T6" fmla="*/ 794 w 980"/>
                  <a:gd name="T7" fmla="*/ 24 h 608"/>
                  <a:gd name="T8" fmla="*/ 829 w 980"/>
                  <a:gd name="T9" fmla="*/ 42 h 608"/>
                  <a:gd name="T10" fmla="*/ 862 w 980"/>
                  <a:gd name="T11" fmla="*/ 63 h 608"/>
                  <a:gd name="T12" fmla="*/ 891 w 980"/>
                  <a:gd name="T13" fmla="*/ 89 h 608"/>
                  <a:gd name="T14" fmla="*/ 917 w 980"/>
                  <a:gd name="T15" fmla="*/ 118 h 608"/>
                  <a:gd name="T16" fmla="*/ 939 w 980"/>
                  <a:gd name="T17" fmla="*/ 151 h 608"/>
                  <a:gd name="T18" fmla="*/ 956 w 980"/>
                  <a:gd name="T19" fmla="*/ 186 h 608"/>
                  <a:gd name="T20" fmla="*/ 970 w 980"/>
                  <a:gd name="T21" fmla="*/ 223 h 608"/>
                  <a:gd name="T22" fmla="*/ 978 w 980"/>
                  <a:gd name="T23" fmla="*/ 262 h 608"/>
                  <a:gd name="T24" fmla="*/ 980 w 980"/>
                  <a:gd name="T25" fmla="*/ 303 h 608"/>
                  <a:gd name="T26" fmla="*/ 978 w 980"/>
                  <a:gd name="T27" fmla="*/ 345 h 608"/>
                  <a:gd name="T28" fmla="*/ 970 w 980"/>
                  <a:gd name="T29" fmla="*/ 385 h 608"/>
                  <a:gd name="T30" fmla="*/ 956 w 980"/>
                  <a:gd name="T31" fmla="*/ 422 h 608"/>
                  <a:gd name="T32" fmla="*/ 939 w 980"/>
                  <a:gd name="T33" fmla="*/ 457 h 608"/>
                  <a:gd name="T34" fmla="*/ 917 w 980"/>
                  <a:gd name="T35" fmla="*/ 489 h 608"/>
                  <a:gd name="T36" fmla="*/ 891 w 980"/>
                  <a:gd name="T37" fmla="*/ 519 h 608"/>
                  <a:gd name="T38" fmla="*/ 862 w 980"/>
                  <a:gd name="T39" fmla="*/ 544 h 608"/>
                  <a:gd name="T40" fmla="*/ 829 w 980"/>
                  <a:gd name="T41" fmla="*/ 566 h 608"/>
                  <a:gd name="T42" fmla="*/ 794 w 980"/>
                  <a:gd name="T43" fmla="*/ 584 h 608"/>
                  <a:gd name="T44" fmla="*/ 757 w 980"/>
                  <a:gd name="T45" fmla="*/ 596 h 608"/>
                  <a:gd name="T46" fmla="*/ 718 w 980"/>
                  <a:gd name="T47" fmla="*/ 604 h 608"/>
                  <a:gd name="T48" fmla="*/ 677 w 980"/>
                  <a:gd name="T49" fmla="*/ 608 h 608"/>
                  <a:gd name="T50" fmla="*/ 636 w 980"/>
                  <a:gd name="T51" fmla="*/ 604 h 608"/>
                  <a:gd name="T52" fmla="*/ 597 w 980"/>
                  <a:gd name="T53" fmla="*/ 597 h 608"/>
                  <a:gd name="T54" fmla="*/ 560 w 980"/>
                  <a:gd name="T55" fmla="*/ 584 h 608"/>
                  <a:gd name="T56" fmla="*/ 525 w 980"/>
                  <a:gd name="T57" fmla="*/ 567 h 608"/>
                  <a:gd name="T58" fmla="*/ 493 w 980"/>
                  <a:gd name="T59" fmla="*/ 546 h 608"/>
                  <a:gd name="T60" fmla="*/ 464 w 980"/>
                  <a:gd name="T61" fmla="*/ 521 h 608"/>
                  <a:gd name="T62" fmla="*/ 440 w 980"/>
                  <a:gd name="T63" fmla="*/ 492 h 608"/>
                  <a:gd name="T64" fmla="*/ 417 w 980"/>
                  <a:gd name="T65" fmla="*/ 460 h 608"/>
                  <a:gd name="T66" fmla="*/ 400 w 980"/>
                  <a:gd name="T67" fmla="*/ 426 h 608"/>
                  <a:gd name="T68" fmla="*/ 386 w 980"/>
                  <a:gd name="T69" fmla="*/ 390 h 608"/>
                  <a:gd name="T70" fmla="*/ 378 w 980"/>
                  <a:gd name="T71" fmla="*/ 351 h 608"/>
                  <a:gd name="T72" fmla="*/ 0 w 980"/>
                  <a:gd name="T73" fmla="*/ 314 h 608"/>
                  <a:gd name="T74" fmla="*/ 8 w 980"/>
                  <a:gd name="T75" fmla="*/ 267 h 608"/>
                  <a:gd name="T76" fmla="*/ 13 w 980"/>
                  <a:gd name="T77" fmla="*/ 219 h 608"/>
                  <a:gd name="T78" fmla="*/ 15 w 980"/>
                  <a:gd name="T79" fmla="*/ 169 h 608"/>
                  <a:gd name="T80" fmla="*/ 14 w 980"/>
                  <a:gd name="T81" fmla="*/ 161 h 608"/>
                  <a:gd name="T82" fmla="*/ 392 w 980"/>
                  <a:gd name="T83" fmla="*/ 199 h 608"/>
                  <a:gd name="T84" fmla="*/ 409 w 980"/>
                  <a:gd name="T85" fmla="*/ 161 h 608"/>
                  <a:gd name="T86" fmla="*/ 430 w 980"/>
                  <a:gd name="T87" fmla="*/ 127 h 608"/>
                  <a:gd name="T88" fmla="*/ 456 w 980"/>
                  <a:gd name="T89" fmla="*/ 96 h 608"/>
                  <a:gd name="T90" fmla="*/ 486 w 980"/>
                  <a:gd name="T91" fmla="*/ 68 h 608"/>
                  <a:gd name="T92" fmla="*/ 518 w 980"/>
                  <a:gd name="T93" fmla="*/ 45 h 608"/>
                  <a:gd name="T94" fmla="*/ 554 w 980"/>
                  <a:gd name="T95" fmla="*/ 26 h 608"/>
                  <a:gd name="T96" fmla="*/ 593 w 980"/>
                  <a:gd name="T97" fmla="*/ 12 h 608"/>
                  <a:gd name="T98" fmla="*/ 634 w 980"/>
                  <a:gd name="T99" fmla="*/ 3 h 608"/>
                  <a:gd name="T100" fmla="*/ 677 w 980"/>
                  <a:gd name="T101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0" h="608">
                    <a:moveTo>
                      <a:pt x="677" y="0"/>
                    </a:moveTo>
                    <a:lnTo>
                      <a:pt x="718" y="2"/>
                    </a:lnTo>
                    <a:lnTo>
                      <a:pt x="757" y="11"/>
                    </a:lnTo>
                    <a:lnTo>
                      <a:pt x="794" y="24"/>
                    </a:lnTo>
                    <a:lnTo>
                      <a:pt x="829" y="42"/>
                    </a:lnTo>
                    <a:lnTo>
                      <a:pt x="862" y="63"/>
                    </a:lnTo>
                    <a:lnTo>
                      <a:pt x="891" y="89"/>
                    </a:lnTo>
                    <a:lnTo>
                      <a:pt x="917" y="118"/>
                    </a:lnTo>
                    <a:lnTo>
                      <a:pt x="939" y="151"/>
                    </a:lnTo>
                    <a:lnTo>
                      <a:pt x="956" y="186"/>
                    </a:lnTo>
                    <a:lnTo>
                      <a:pt x="970" y="223"/>
                    </a:lnTo>
                    <a:lnTo>
                      <a:pt x="978" y="262"/>
                    </a:lnTo>
                    <a:lnTo>
                      <a:pt x="980" y="303"/>
                    </a:lnTo>
                    <a:lnTo>
                      <a:pt x="978" y="345"/>
                    </a:lnTo>
                    <a:lnTo>
                      <a:pt x="970" y="385"/>
                    </a:lnTo>
                    <a:lnTo>
                      <a:pt x="956" y="422"/>
                    </a:lnTo>
                    <a:lnTo>
                      <a:pt x="939" y="457"/>
                    </a:lnTo>
                    <a:lnTo>
                      <a:pt x="917" y="489"/>
                    </a:lnTo>
                    <a:lnTo>
                      <a:pt x="891" y="519"/>
                    </a:lnTo>
                    <a:lnTo>
                      <a:pt x="862" y="544"/>
                    </a:lnTo>
                    <a:lnTo>
                      <a:pt x="829" y="566"/>
                    </a:lnTo>
                    <a:lnTo>
                      <a:pt x="794" y="584"/>
                    </a:lnTo>
                    <a:lnTo>
                      <a:pt x="757" y="596"/>
                    </a:lnTo>
                    <a:lnTo>
                      <a:pt x="718" y="604"/>
                    </a:lnTo>
                    <a:lnTo>
                      <a:pt x="677" y="608"/>
                    </a:lnTo>
                    <a:lnTo>
                      <a:pt x="636" y="604"/>
                    </a:lnTo>
                    <a:lnTo>
                      <a:pt x="597" y="597"/>
                    </a:lnTo>
                    <a:lnTo>
                      <a:pt x="560" y="584"/>
                    </a:lnTo>
                    <a:lnTo>
                      <a:pt x="525" y="567"/>
                    </a:lnTo>
                    <a:lnTo>
                      <a:pt x="493" y="546"/>
                    </a:lnTo>
                    <a:lnTo>
                      <a:pt x="464" y="521"/>
                    </a:lnTo>
                    <a:lnTo>
                      <a:pt x="440" y="492"/>
                    </a:lnTo>
                    <a:lnTo>
                      <a:pt x="417" y="460"/>
                    </a:lnTo>
                    <a:lnTo>
                      <a:pt x="400" y="426"/>
                    </a:lnTo>
                    <a:lnTo>
                      <a:pt x="386" y="390"/>
                    </a:lnTo>
                    <a:lnTo>
                      <a:pt x="378" y="351"/>
                    </a:lnTo>
                    <a:lnTo>
                      <a:pt x="0" y="314"/>
                    </a:lnTo>
                    <a:lnTo>
                      <a:pt x="8" y="267"/>
                    </a:lnTo>
                    <a:lnTo>
                      <a:pt x="13" y="219"/>
                    </a:lnTo>
                    <a:lnTo>
                      <a:pt x="15" y="169"/>
                    </a:lnTo>
                    <a:lnTo>
                      <a:pt x="14" y="161"/>
                    </a:lnTo>
                    <a:lnTo>
                      <a:pt x="392" y="199"/>
                    </a:lnTo>
                    <a:lnTo>
                      <a:pt x="409" y="161"/>
                    </a:lnTo>
                    <a:lnTo>
                      <a:pt x="430" y="127"/>
                    </a:lnTo>
                    <a:lnTo>
                      <a:pt x="456" y="96"/>
                    </a:lnTo>
                    <a:lnTo>
                      <a:pt x="486" y="68"/>
                    </a:lnTo>
                    <a:lnTo>
                      <a:pt x="518" y="45"/>
                    </a:lnTo>
                    <a:lnTo>
                      <a:pt x="554" y="26"/>
                    </a:lnTo>
                    <a:lnTo>
                      <a:pt x="593" y="12"/>
                    </a:lnTo>
                    <a:lnTo>
                      <a:pt x="634" y="3"/>
                    </a:lnTo>
                    <a:lnTo>
                      <a:pt x="677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  <p:sp>
            <p:nvSpPr>
              <p:cNvPr id="10" name="Freeform 44">
                <a:extLst>
                  <a:ext uri="{FF2B5EF4-FFF2-40B4-BE49-F238E27FC236}">
                    <a16:creationId xmlns:a16="http://schemas.microsoft.com/office/drawing/2014/main" id="{ABE72B5C-A4D1-0293-A1B1-962B664E5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9" y="2050"/>
                <a:ext cx="202" cy="325"/>
              </a:xfrm>
              <a:custGeom>
                <a:avLst/>
                <a:gdLst>
                  <a:gd name="T0" fmla="*/ 229 w 608"/>
                  <a:gd name="T1" fmla="*/ 0 h 975"/>
                  <a:gd name="T2" fmla="*/ 314 w 608"/>
                  <a:gd name="T3" fmla="*/ 369 h 975"/>
                  <a:gd name="T4" fmla="*/ 357 w 608"/>
                  <a:gd name="T5" fmla="*/ 373 h 975"/>
                  <a:gd name="T6" fmla="*/ 399 w 608"/>
                  <a:gd name="T7" fmla="*/ 384 h 975"/>
                  <a:gd name="T8" fmla="*/ 438 w 608"/>
                  <a:gd name="T9" fmla="*/ 400 h 975"/>
                  <a:gd name="T10" fmla="*/ 474 w 608"/>
                  <a:gd name="T11" fmla="*/ 421 h 975"/>
                  <a:gd name="T12" fmla="*/ 507 w 608"/>
                  <a:gd name="T13" fmla="*/ 446 h 975"/>
                  <a:gd name="T14" fmla="*/ 536 w 608"/>
                  <a:gd name="T15" fmla="*/ 476 h 975"/>
                  <a:gd name="T16" fmla="*/ 561 w 608"/>
                  <a:gd name="T17" fmla="*/ 509 h 975"/>
                  <a:gd name="T18" fmla="*/ 581 w 608"/>
                  <a:gd name="T19" fmla="*/ 546 h 975"/>
                  <a:gd name="T20" fmla="*/ 596 w 608"/>
                  <a:gd name="T21" fmla="*/ 586 h 975"/>
                  <a:gd name="T22" fmla="*/ 605 w 608"/>
                  <a:gd name="T23" fmla="*/ 628 h 975"/>
                  <a:gd name="T24" fmla="*/ 608 w 608"/>
                  <a:gd name="T25" fmla="*/ 672 h 975"/>
                  <a:gd name="T26" fmla="*/ 605 w 608"/>
                  <a:gd name="T27" fmla="*/ 713 h 975"/>
                  <a:gd name="T28" fmla="*/ 597 w 608"/>
                  <a:gd name="T29" fmla="*/ 753 h 975"/>
                  <a:gd name="T30" fmla="*/ 585 w 608"/>
                  <a:gd name="T31" fmla="*/ 790 h 975"/>
                  <a:gd name="T32" fmla="*/ 566 w 608"/>
                  <a:gd name="T33" fmla="*/ 825 h 975"/>
                  <a:gd name="T34" fmla="*/ 544 w 608"/>
                  <a:gd name="T35" fmla="*/ 858 h 975"/>
                  <a:gd name="T36" fmla="*/ 519 w 608"/>
                  <a:gd name="T37" fmla="*/ 887 h 975"/>
                  <a:gd name="T38" fmla="*/ 490 w 608"/>
                  <a:gd name="T39" fmla="*/ 912 h 975"/>
                  <a:gd name="T40" fmla="*/ 458 w 608"/>
                  <a:gd name="T41" fmla="*/ 934 h 975"/>
                  <a:gd name="T42" fmla="*/ 423 w 608"/>
                  <a:gd name="T43" fmla="*/ 952 h 975"/>
                  <a:gd name="T44" fmla="*/ 385 w 608"/>
                  <a:gd name="T45" fmla="*/ 965 h 975"/>
                  <a:gd name="T46" fmla="*/ 346 w 608"/>
                  <a:gd name="T47" fmla="*/ 973 h 975"/>
                  <a:gd name="T48" fmla="*/ 304 w 608"/>
                  <a:gd name="T49" fmla="*/ 975 h 975"/>
                  <a:gd name="T50" fmla="*/ 263 w 608"/>
                  <a:gd name="T51" fmla="*/ 973 h 975"/>
                  <a:gd name="T52" fmla="*/ 224 w 608"/>
                  <a:gd name="T53" fmla="*/ 965 h 975"/>
                  <a:gd name="T54" fmla="*/ 186 w 608"/>
                  <a:gd name="T55" fmla="*/ 952 h 975"/>
                  <a:gd name="T56" fmla="*/ 151 w 608"/>
                  <a:gd name="T57" fmla="*/ 934 h 975"/>
                  <a:gd name="T58" fmla="*/ 119 w 608"/>
                  <a:gd name="T59" fmla="*/ 912 h 975"/>
                  <a:gd name="T60" fmla="*/ 90 w 608"/>
                  <a:gd name="T61" fmla="*/ 887 h 975"/>
                  <a:gd name="T62" fmla="*/ 64 w 608"/>
                  <a:gd name="T63" fmla="*/ 858 h 975"/>
                  <a:gd name="T64" fmla="*/ 42 w 608"/>
                  <a:gd name="T65" fmla="*/ 825 h 975"/>
                  <a:gd name="T66" fmla="*/ 25 w 608"/>
                  <a:gd name="T67" fmla="*/ 790 h 975"/>
                  <a:gd name="T68" fmla="*/ 11 w 608"/>
                  <a:gd name="T69" fmla="*/ 753 h 975"/>
                  <a:gd name="T70" fmla="*/ 3 w 608"/>
                  <a:gd name="T71" fmla="*/ 713 h 975"/>
                  <a:gd name="T72" fmla="*/ 0 w 608"/>
                  <a:gd name="T73" fmla="*/ 672 h 975"/>
                  <a:gd name="T74" fmla="*/ 3 w 608"/>
                  <a:gd name="T75" fmla="*/ 629 h 975"/>
                  <a:gd name="T76" fmla="*/ 13 w 608"/>
                  <a:gd name="T77" fmla="*/ 588 h 975"/>
                  <a:gd name="T78" fmla="*/ 27 w 608"/>
                  <a:gd name="T79" fmla="*/ 550 h 975"/>
                  <a:gd name="T80" fmla="*/ 47 w 608"/>
                  <a:gd name="T81" fmla="*/ 513 h 975"/>
                  <a:gd name="T82" fmla="*/ 70 w 608"/>
                  <a:gd name="T83" fmla="*/ 480 h 975"/>
                  <a:gd name="T84" fmla="*/ 98 w 608"/>
                  <a:gd name="T85" fmla="*/ 451 h 975"/>
                  <a:gd name="T86" fmla="*/ 130 w 608"/>
                  <a:gd name="T87" fmla="*/ 425 h 975"/>
                  <a:gd name="T88" fmla="*/ 165 w 608"/>
                  <a:gd name="T89" fmla="*/ 404 h 975"/>
                  <a:gd name="T90" fmla="*/ 80 w 608"/>
                  <a:gd name="T91" fmla="*/ 34 h 975"/>
                  <a:gd name="T92" fmla="*/ 131 w 608"/>
                  <a:gd name="T93" fmla="*/ 26 h 975"/>
                  <a:gd name="T94" fmla="*/ 181 w 608"/>
                  <a:gd name="T95" fmla="*/ 14 h 975"/>
                  <a:gd name="T96" fmla="*/ 229 w 608"/>
                  <a:gd name="T97" fmla="*/ 0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8" h="975">
                    <a:moveTo>
                      <a:pt x="229" y="0"/>
                    </a:moveTo>
                    <a:lnTo>
                      <a:pt x="314" y="369"/>
                    </a:lnTo>
                    <a:lnTo>
                      <a:pt x="357" y="373"/>
                    </a:lnTo>
                    <a:lnTo>
                      <a:pt x="399" y="384"/>
                    </a:lnTo>
                    <a:lnTo>
                      <a:pt x="438" y="400"/>
                    </a:lnTo>
                    <a:lnTo>
                      <a:pt x="474" y="421"/>
                    </a:lnTo>
                    <a:lnTo>
                      <a:pt x="507" y="446"/>
                    </a:lnTo>
                    <a:lnTo>
                      <a:pt x="536" y="476"/>
                    </a:lnTo>
                    <a:lnTo>
                      <a:pt x="561" y="509"/>
                    </a:lnTo>
                    <a:lnTo>
                      <a:pt x="581" y="546"/>
                    </a:lnTo>
                    <a:lnTo>
                      <a:pt x="596" y="586"/>
                    </a:lnTo>
                    <a:lnTo>
                      <a:pt x="605" y="628"/>
                    </a:lnTo>
                    <a:lnTo>
                      <a:pt x="608" y="672"/>
                    </a:lnTo>
                    <a:lnTo>
                      <a:pt x="605" y="713"/>
                    </a:lnTo>
                    <a:lnTo>
                      <a:pt x="597" y="753"/>
                    </a:lnTo>
                    <a:lnTo>
                      <a:pt x="585" y="790"/>
                    </a:lnTo>
                    <a:lnTo>
                      <a:pt x="566" y="825"/>
                    </a:lnTo>
                    <a:lnTo>
                      <a:pt x="544" y="858"/>
                    </a:lnTo>
                    <a:lnTo>
                      <a:pt x="519" y="887"/>
                    </a:lnTo>
                    <a:lnTo>
                      <a:pt x="490" y="912"/>
                    </a:lnTo>
                    <a:lnTo>
                      <a:pt x="458" y="934"/>
                    </a:lnTo>
                    <a:lnTo>
                      <a:pt x="423" y="952"/>
                    </a:lnTo>
                    <a:lnTo>
                      <a:pt x="385" y="965"/>
                    </a:lnTo>
                    <a:lnTo>
                      <a:pt x="346" y="973"/>
                    </a:lnTo>
                    <a:lnTo>
                      <a:pt x="304" y="975"/>
                    </a:lnTo>
                    <a:lnTo>
                      <a:pt x="263" y="973"/>
                    </a:lnTo>
                    <a:lnTo>
                      <a:pt x="224" y="965"/>
                    </a:lnTo>
                    <a:lnTo>
                      <a:pt x="186" y="952"/>
                    </a:lnTo>
                    <a:lnTo>
                      <a:pt x="151" y="934"/>
                    </a:lnTo>
                    <a:lnTo>
                      <a:pt x="119" y="912"/>
                    </a:lnTo>
                    <a:lnTo>
                      <a:pt x="90" y="887"/>
                    </a:lnTo>
                    <a:lnTo>
                      <a:pt x="64" y="858"/>
                    </a:lnTo>
                    <a:lnTo>
                      <a:pt x="42" y="825"/>
                    </a:lnTo>
                    <a:lnTo>
                      <a:pt x="25" y="790"/>
                    </a:lnTo>
                    <a:lnTo>
                      <a:pt x="11" y="753"/>
                    </a:lnTo>
                    <a:lnTo>
                      <a:pt x="3" y="713"/>
                    </a:lnTo>
                    <a:lnTo>
                      <a:pt x="0" y="672"/>
                    </a:lnTo>
                    <a:lnTo>
                      <a:pt x="3" y="629"/>
                    </a:lnTo>
                    <a:lnTo>
                      <a:pt x="13" y="588"/>
                    </a:lnTo>
                    <a:lnTo>
                      <a:pt x="27" y="550"/>
                    </a:lnTo>
                    <a:lnTo>
                      <a:pt x="47" y="513"/>
                    </a:lnTo>
                    <a:lnTo>
                      <a:pt x="70" y="480"/>
                    </a:lnTo>
                    <a:lnTo>
                      <a:pt x="98" y="451"/>
                    </a:lnTo>
                    <a:lnTo>
                      <a:pt x="130" y="425"/>
                    </a:lnTo>
                    <a:lnTo>
                      <a:pt x="165" y="404"/>
                    </a:lnTo>
                    <a:lnTo>
                      <a:pt x="80" y="34"/>
                    </a:lnTo>
                    <a:lnTo>
                      <a:pt x="131" y="26"/>
                    </a:lnTo>
                    <a:lnTo>
                      <a:pt x="181" y="14"/>
                    </a:lnTo>
                    <a:lnTo>
                      <a:pt x="229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  <p:sp>
            <p:nvSpPr>
              <p:cNvPr id="11" name="Freeform 45">
                <a:extLst>
                  <a:ext uri="{FF2B5EF4-FFF2-40B4-BE49-F238E27FC236}">
                    <a16:creationId xmlns:a16="http://schemas.microsoft.com/office/drawing/2014/main" id="{3E617ADA-8F90-A953-5652-5B8A73346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1880"/>
                <a:ext cx="359" cy="209"/>
              </a:xfrm>
              <a:custGeom>
                <a:avLst/>
                <a:gdLst>
                  <a:gd name="T0" fmla="*/ 1028 w 1077"/>
                  <a:gd name="T1" fmla="*/ 0 h 627"/>
                  <a:gd name="T2" fmla="*/ 1041 w 1077"/>
                  <a:gd name="T3" fmla="*/ 49 h 627"/>
                  <a:gd name="T4" fmla="*/ 1058 w 1077"/>
                  <a:gd name="T5" fmla="*/ 98 h 627"/>
                  <a:gd name="T6" fmla="*/ 1077 w 1077"/>
                  <a:gd name="T7" fmla="*/ 144 h 627"/>
                  <a:gd name="T8" fmla="*/ 605 w 1077"/>
                  <a:gd name="T9" fmla="*/ 303 h 627"/>
                  <a:gd name="T10" fmla="*/ 606 w 1077"/>
                  <a:gd name="T11" fmla="*/ 312 h 627"/>
                  <a:gd name="T12" fmla="*/ 607 w 1077"/>
                  <a:gd name="T13" fmla="*/ 322 h 627"/>
                  <a:gd name="T14" fmla="*/ 605 w 1077"/>
                  <a:gd name="T15" fmla="*/ 364 h 627"/>
                  <a:gd name="T16" fmla="*/ 597 w 1077"/>
                  <a:gd name="T17" fmla="*/ 404 h 627"/>
                  <a:gd name="T18" fmla="*/ 583 w 1077"/>
                  <a:gd name="T19" fmla="*/ 441 h 627"/>
                  <a:gd name="T20" fmla="*/ 566 w 1077"/>
                  <a:gd name="T21" fmla="*/ 476 h 627"/>
                  <a:gd name="T22" fmla="*/ 544 w 1077"/>
                  <a:gd name="T23" fmla="*/ 508 h 627"/>
                  <a:gd name="T24" fmla="*/ 519 w 1077"/>
                  <a:gd name="T25" fmla="*/ 538 h 627"/>
                  <a:gd name="T26" fmla="*/ 490 w 1077"/>
                  <a:gd name="T27" fmla="*/ 564 h 627"/>
                  <a:gd name="T28" fmla="*/ 457 w 1077"/>
                  <a:gd name="T29" fmla="*/ 585 h 627"/>
                  <a:gd name="T30" fmla="*/ 422 w 1077"/>
                  <a:gd name="T31" fmla="*/ 603 h 627"/>
                  <a:gd name="T32" fmla="*/ 385 w 1077"/>
                  <a:gd name="T33" fmla="*/ 616 h 627"/>
                  <a:gd name="T34" fmla="*/ 344 w 1077"/>
                  <a:gd name="T35" fmla="*/ 624 h 627"/>
                  <a:gd name="T36" fmla="*/ 303 w 1077"/>
                  <a:gd name="T37" fmla="*/ 627 h 627"/>
                  <a:gd name="T38" fmla="*/ 262 w 1077"/>
                  <a:gd name="T39" fmla="*/ 624 h 627"/>
                  <a:gd name="T40" fmla="*/ 223 w 1077"/>
                  <a:gd name="T41" fmla="*/ 616 h 627"/>
                  <a:gd name="T42" fmla="*/ 186 w 1077"/>
                  <a:gd name="T43" fmla="*/ 603 h 627"/>
                  <a:gd name="T44" fmla="*/ 151 w 1077"/>
                  <a:gd name="T45" fmla="*/ 585 h 627"/>
                  <a:gd name="T46" fmla="*/ 118 w 1077"/>
                  <a:gd name="T47" fmla="*/ 564 h 627"/>
                  <a:gd name="T48" fmla="*/ 89 w 1077"/>
                  <a:gd name="T49" fmla="*/ 538 h 627"/>
                  <a:gd name="T50" fmla="*/ 63 w 1077"/>
                  <a:gd name="T51" fmla="*/ 508 h 627"/>
                  <a:gd name="T52" fmla="*/ 41 w 1077"/>
                  <a:gd name="T53" fmla="*/ 476 h 627"/>
                  <a:gd name="T54" fmla="*/ 24 w 1077"/>
                  <a:gd name="T55" fmla="*/ 441 h 627"/>
                  <a:gd name="T56" fmla="*/ 11 w 1077"/>
                  <a:gd name="T57" fmla="*/ 404 h 627"/>
                  <a:gd name="T58" fmla="*/ 3 w 1077"/>
                  <a:gd name="T59" fmla="*/ 364 h 627"/>
                  <a:gd name="T60" fmla="*/ 0 w 1077"/>
                  <a:gd name="T61" fmla="*/ 322 h 627"/>
                  <a:gd name="T62" fmla="*/ 3 w 1077"/>
                  <a:gd name="T63" fmla="*/ 281 h 627"/>
                  <a:gd name="T64" fmla="*/ 11 w 1077"/>
                  <a:gd name="T65" fmla="*/ 242 h 627"/>
                  <a:gd name="T66" fmla="*/ 24 w 1077"/>
                  <a:gd name="T67" fmla="*/ 205 h 627"/>
                  <a:gd name="T68" fmla="*/ 41 w 1077"/>
                  <a:gd name="T69" fmla="*/ 170 h 627"/>
                  <a:gd name="T70" fmla="*/ 63 w 1077"/>
                  <a:gd name="T71" fmla="*/ 137 h 627"/>
                  <a:gd name="T72" fmla="*/ 89 w 1077"/>
                  <a:gd name="T73" fmla="*/ 108 h 627"/>
                  <a:gd name="T74" fmla="*/ 118 w 1077"/>
                  <a:gd name="T75" fmla="*/ 82 h 627"/>
                  <a:gd name="T76" fmla="*/ 151 w 1077"/>
                  <a:gd name="T77" fmla="*/ 61 h 627"/>
                  <a:gd name="T78" fmla="*/ 186 w 1077"/>
                  <a:gd name="T79" fmla="*/ 43 h 627"/>
                  <a:gd name="T80" fmla="*/ 223 w 1077"/>
                  <a:gd name="T81" fmla="*/ 30 h 627"/>
                  <a:gd name="T82" fmla="*/ 262 w 1077"/>
                  <a:gd name="T83" fmla="*/ 22 h 627"/>
                  <a:gd name="T84" fmla="*/ 303 w 1077"/>
                  <a:gd name="T85" fmla="*/ 19 h 627"/>
                  <a:gd name="T86" fmla="*/ 343 w 1077"/>
                  <a:gd name="T87" fmla="*/ 21 h 627"/>
                  <a:gd name="T88" fmla="*/ 380 w 1077"/>
                  <a:gd name="T89" fmla="*/ 30 h 627"/>
                  <a:gd name="T90" fmla="*/ 416 w 1077"/>
                  <a:gd name="T91" fmla="*/ 41 h 627"/>
                  <a:gd name="T92" fmla="*/ 451 w 1077"/>
                  <a:gd name="T93" fmla="*/ 58 h 627"/>
                  <a:gd name="T94" fmla="*/ 481 w 1077"/>
                  <a:gd name="T95" fmla="*/ 77 h 627"/>
                  <a:gd name="T96" fmla="*/ 510 w 1077"/>
                  <a:gd name="T97" fmla="*/ 101 h 627"/>
                  <a:gd name="T98" fmla="*/ 536 w 1077"/>
                  <a:gd name="T99" fmla="*/ 128 h 627"/>
                  <a:gd name="T100" fmla="*/ 558 w 1077"/>
                  <a:gd name="T101" fmla="*/ 158 h 627"/>
                  <a:gd name="T102" fmla="*/ 1028 w 1077"/>
                  <a:gd name="T103" fmla="*/ 0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77" h="627">
                    <a:moveTo>
                      <a:pt x="1028" y="0"/>
                    </a:moveTo>
                    <a:lnTo>
                      <a:pt x="1041" y="49"/>
                    </a:lnTo>
                    <a:lnTo>
                      <a:pt x="1058" y="98"/>
                    </a:lnTo>
                    <a:lnTo>
                      <a:pt x="1077" y="144"/>
                    </a:lnTo>
                    <a:lnTo>
                      <a:pt x="605" y="303"/>
                    </a:lnTo>
                    <a:lnTo>
                      <a:pt x="606" y="312"/>
                    </a:lnTo>
                    <a:lnTo>
                      <a:pt x="607" y="322"/>
                    </a:lnTo>
                    <a:lnTo>
                      <a:pt x="605" y="364"/>
                    </a:lnTo>
                    <a:lnTo>
                      <a:pt x="597" y="404"/>
                    </a:lnTo>
                    <a:lnTo>
                      <a:pt x="583" y="441"/>
                    </a:lnTo>
                    <a:lnTo>
                      <a:pt x="566" y="476"/>
                    </a:lnTo>
                    <a:lnTo>
                      <a:pt x="544" y="508"/>
                    </a:lnTo>
                    <a:lnTo>
                      <a:pt x="519" y="538"/>
                    </a:lnTo>
                    <a:lnTo>
                      <a:pt x="490" y="564"/>
                    </a:lnTo>
                    <a:lnTo>
                      <a:pt x="457" y="585"/>
                    </a:lnTo>
                    <a:lnTo>
                      <a:pt x="422" y="603"/>
                    </a:lnTo>
                    <a:lnTo>
                      <a:pt x="385" y="616"/>
                    </a:lnTo>
                    <a:lnTo>
                      <a:pt x="344" y="624"/>
                    </a:lnTo>
                    <a:lnTo>
                      <a:pt x="303" y="627"/>
                    </a:lnTo>
                    <a:lnTo>
                      <a:pt x="262" y="624"/>
                    </a:lnTo>
                    <a:lnTo>
                      <a:pt x="223" y="616"/>
                    </a:lnTo>
                    <a:lnTo>
                      <a:pt x="186" y="603"/>
                    </a:lnTo>
                    <a:lnTo>
                      <a:pt x="151" y="585"/>
                    </a:lnTo>
                    <a:lnTo>
                      <a:pt x="118" y="564"/>
                    </a:lnTo>
                    <a:lnTo>
                      <a:pt x="89" y="538"/>
                    </a:lnTo>
                    <a:lnTo>
                      <a:pt x="63" y="508"/>
                    </a:lnTo>
                    <a:lnTo>
                      <a:pt x="41" y="476"/>
                    </a:lnTo>
                    <a:lnTo>
                      <a:pt x="24" y="441"/>
                    </a:lnTo>
                    <a:lnTo>
                      <a:pt x="11" y="404"/>
                    </a:lnTo>
                    <a:lnTo>
                      <a:pt x="3" y="364"/>
                    </a:lnTo>
                    <a:lnTo>
                      <a:pt x="0" y="322"/>
                    </a:lnTo>
                    <a:lnTo>
                      <a:pt x="3" y="281"/>
                    </a:lnTo>
                    <a:lnTo>
                      <a:pt x="11" y="242"/>
                    </a:lnTo>
                    <a:lnTo>
                      <a:pt x="24" y="205"/>
                    </a:lnTo>
                    <a:lnTo>
                      <a:pt x="41" y="170"/>
                    </a:lnTo>
                    <a:lnTo>
                      <a:pt x="63" y="137"/>
                    </a:lnTo>
                    <a:lnTo>
                      <a:pt x="89" y="108"/>
                    </a:lnTo>
                    <a:lnTo>
                      <a:pt x="118" y="82"/>
                    </a:lnTo>
                    <a:lnTo>
                      <a:pt x="151" y="61"/>
                    </a:lnTo>
                    <a:lnTo>
                      <a:pt x="186" y="43"/>
                    </a:lnTo>
                    <a:lnTo>
                      <a:pt x="223" y="30"/>
                    </a:lnTo>
                    <a:lnTo>
                      <a:pt x="262" y="22"/>
                    </a:lnTo>
                    <a:lnTo>
                      <a:pt x="303" y="19"/>
                    </a:lnTo>
                    <a:lnTo>
                      <a:pt x="343" y="21"/>
                    </a:lnTo>
                    <a:lnTo>
                      <a:pt x="380" y="30"/>
                    </a:lnTo>
                    <a:lnTo>
                      <a:pt x="416" y="41"/>
                    </a:lnTo>
                    <a:lnTo>
                      <a:pt x="451" y="58"/>
                    </a:lnTo>
                    <a:lnTo>
                      <a:pt x="481" y="77"/>
                    </a:lnTo>
                    <a:lnTo>
                      <a:pt x="510" y="101"/>
                    </a:lnTo>
                    <a:lnTo>
                      <a:pt x="536" y="128"/>
                    </a:lnTo>
                    <a:lnTo>
                      <a:pt x="558" y="158"/>
                    </a:lnTo>
                    <a:lnTo>
                      <a:pt x="1028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  <p:sp>
            <p:nvSpPr>
              <p:cNvPr id="12" name="Freeform 46">
                <a:extLst>
                  <a:ext uri="{FF2B5EF4-FFF2-40B4-BE49-F238E27FC236}">
                    <a16:creationId xmlns:a16="http://schemas.microsoft.com/office/drawing/2014/main" id="{BBD80B45-6544-F2F2-B93B-28FFB7632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" y="1658"/>
                <a:ext cx="348" cy="347"/>
              </a:xfrm>
              <a:custGeom>
                <a:avLst/>
                <a:gdLst>
                  <a:gd name="T0" fmla="*/ 520 w 1042"/>
                  <a:gd name="T1" fmla="*/ 0 h 1042"/>
                  <a:gd name="T2" fmla="*/ 577 w 1042"/>
                  <a:gd name="T3" fmla="*/ 3 h 1042"/>
                  <a:gd name="T4" fmla="*/ 633 w 1042"/>
                  <a:gd name="T5" fmla="*/ 12 h 1042"/>
                  <a:gd name="T6" fmla="*/ 685 w 1042"/>
                  <a:gd name="T7" fmla="*/ 27 h 1042"/>
                  <a:gd name="T8" fmla="*/ 736 w 1042"/>
                  <a:gd name="T9" fmla="*/ 46 h 1042"/>
                  <a:gd name="T10" fmla="*/ 783 w 1042"/>
                  <a:gd name="T11" fmla="*/ 71 h 1042"/>
                  <a:gd name="T12" fmla="*/ 828 w 1042"/>
                  <a:gd name="T13" fmla="*/ 101 h 1042"/>
                  <a:gd name="T14" fmla="*/ 870 w 1042"/>
                  <a:gd name="T15" fmla="*/ 135 h 1042"/>
                  <a:gd name="T16" fmla="*/ 907 w 1042"/>
                  <a:gd name="T17" fmla="*/ 172 h 1042"/>
                  <a:gd name="T18" fmla="*/ 941 w 1042"/>
                  <a:gd name="T19" fmla="*/ 213 h 1042"/>
                  <a:gd name="T20" fmla="*/ 971 w 1042"/>
                  <a:gd name="T21" fmla="*/ 259 h 1042"/>
                  <a:gd name="T22" fmla="*/ 995 w 1042"/>
                  <a:gd name="T23" fmla="*/ 306 h 1042"/>
                  <a:gd name="T24" fmla="*/ 1015 w 1042"/>
                  <a:gd name="T25" fmla="*/ 356 h 1042"/>
                  <a:gd name="T26" fmla="*/ 1029 w 1042"/>
                  <a:gd name="T27" fmla="*/ 409 h 1042"/>
                  <a:gd name="T28" fmla="*/ 1039 w 1042"/>
                  <a:gd name="T29" fmla="*/ 464 h 1042"/>
                  <a:gd name="T30" fmla="*/ 1042 w 1042"/>
                  <a:gd name="T31" fmla="*/ 520 h 1042"/>
                  <a:gd name="T32" fmla="*/ 1039 w 1042"/>
                  <a:gd name="T33" fmla="*/ 577 h 1042"/>
                  <a:gd name="T34" fmla="*/ 1029 w 1042"/>
                  <a:gd name="T35" fmla="*/ 633 h 1042"/>
                  <a:gd name="T36" fmla="*/ 1015 w 1042"/>
                  <a:gd name="T37" fmla="*/ 685 h 1042"/>
                  <a:gd name="T38" fmla="*/ 995 w 1042"/>
                  <a:gd name="T39" fmla="*/ 736 h 1042"/>
                  <a:gd name="T40" fmla="*/ 971 w 1042"/>
                  <a:gd name="T41" fmla="*/ 783 h 1042"/>
                  <a:gd name="T42" fmla="*/ 941 w 1042"/>
                  <a:gd name="T43" fmla="*/ 829 h 1042"/>
                  <a:gd name="T44" fmla="*/ 907 w 1042"/>
                  <a:gd name="T45" fmla="*/ 870 h 1042"/>
                  <a:gd name="T46" fmla="*/ 870 w 1042"/>
                  <a:gd name="T47" fmla="*/ 908 h 1042"/>
                  <a:gd name="T48" fmla="*/ 828 w 1042"/>
                  <a:gd name="T49" fmla="*/ 941 h 1042"/>
                  <a:gd name="T50" fmla="*/ 783 w 1042"/>
                  <a:gd name="T51" fmla="*/ 971 h 1042"/>
                  <a:gd name="T52" fmla="*/ 736 w 1042"/>
                  <a:gd name="T53" fmla="*/ 996 h 1042"/>
                  <a:gd name="T54" fmla="*/ 685 w 1042"/>
                  <a:gd name="T55" fmla="*/ 1015 h 1042"/>
                  <a:gd name="T56" fmla="*/ 633 w 1042"/>
                  <a:gd name="T57" fmla="*/ 1030 h 1042"/>
                  <a:gd name="T58" fmla="*/ 577 w 1042"/>
                  <a:gd name="T59" fmla="*/ 1039 h 1042"/>
                  <a:gd name="T60" fmla="*/ 520 w 1042"/>
                  <a:gd name="T61" fmla="*/ 1042 h 1042"/>
                  <a:gd name="T62" fmla="*/ 463 w 1042"/>
                  <a:gd name="T63" fmla="*/ 1039 h 1042"/>
                  <a:gd name="T64" fmla="*/ 409 w 1042"/>
                  <a:gd name="T65" fmla="*/ 1030 h 1042"/>
                  <a:gd name="T66" fmla="*/ 356 w 1042"/>
                  <a:gd name="T67" fmla="*/ 1015 h 1042"/>
                  <a:gd name="T68" fmla="*/ 306 w 1042"/>
                  <a:gd name="T69" fmla="*/ 996 h 1042"/>
                  <a:gd name="T70" fmla="*/ 258 w 1042"/>
                  <a:gd name="T71" fmla="*/ 971 h 1042"/>
                  <a:gd name="T72" fmla="*/ 213 w 1042"/>
                  <a:gd name="T73" fmla="*/ 941 h 1042"/>
                  <a:gd name="T74" fmla="*/ 172 w 1042"/>
                  <a:gd name="T75" fmla="*/ 908 h 1042"/>
                  <a:gd name="T76" fmla="*/ 134 w 1042"/>
                  <a:gd name="T77" fmla="*/ 870 h 1042"/>
                  <a:gd name="T78" fmla="*/ 101 w 1042"/>
                  <a:gd name="T79" fmla="*/ 829 h 1042"/>
                  <a:gd name="T80" fmla="*/ 71 w 1042"/>
                  <a:gd name="T81" fmla="*/ 783 h 1042"/>
                  <a:gd name="T82" fmla="*/ 46 w 1042"/>
                  <a:gd name="T83" fmla="*/ 736 h 1042"/>
                  <a:gd name="T84" fmla="*/ 26 w 1042"/>
                  <a:gd name="T85" fmla="*/ 685 h 1042"/>
                  <a:gd name="T86" fmla="*/ 12 w 1042"/>
                  <a:gd name="T87" fmla="*/ 633 h 1042"/>
                  <a:gd name="T88" fmla="*/ 3 w 1042"/>
                  <a:gd name="T89" fmla="*/ 577 h 1042"/>
                  <a:gd name="T90" fmla="*/ 0 w 1042"/>
                  <a:gd name="T91" fmla="*/ 520 h 1042"/>
                  <a:gd name="T92" fmla="*/ 3 w 1042"/>
                  <a:gd name="T93" fmla="*/ 464 h 1042"/>
                  <a:gd name="T94" fmla="*/ 12 w 1042"/>
                  <a:gd name="T95" fmla="*/ 409 h 1042"/>
                  <a:gd name="T96" fmla="*/ 26 w 1042"/>
                  <a:gd name="T97" fmla="*/ 356 h 1042"/>
                  <a:gd name="T98" fmla="*/ 46 w 1042"/>
                  <a:gd name="T99" fmla="*/ 306 h 1042"/>
                  <a:gd name="T100" fmla="*/ 71 w 1042"/>
                  <a:gd name="T101" fmla="*/ 259 h 1042"/>
                  <a:gd name="T102" fmla="*/ 101 w 1042"/>
                  <a:gd name="T103" fmla="*/ 213 h 1042"/>
                  <a:gd name="T104" fmla="*/ 134 w 1042"/>
                  <a:gd name="T105" fmla="*/ 172 h 1042"/>
                  <a:gd name="T106" fmla="*/ 172 w 1042"/>
                  <a:gd name="T107" fmla="*/ 135 h 1042"/>
                  <a:gd name="T108" fmla="*/ 213 w 1042"/>
                  <a:gd name="T109" fmla="*/ 101 h 1042"/>
                  <a:gd name="T110" fmla="*/ 258 w 1042"/>
                  <a:gd name="T111" fmla="*/ 71 h 1042"/>
                  <a:gd name="T112" fmla="*/ 306 w 1042"/>
                  <a:gd name="T113" fmla="*/ 46 h 1042"/>
                  <a:gd name="T114" fmla="*/ 356 w 1042"/>
                  <a:gd name="T115" fmla="*/ 27 h 1042"/>
                  <a:gd name="T116" fmla="*/ 409 w 1042"/>
                  <a:gd name="T117" fmla="*/ 12 h 1042"/>
                  <a:gd name="T118" fmla="*/ 463 w 1042"/>
                  <a:gd name="T119" fmla="*/ 3 h 1042"/>
                  <a:gd name="T120" fmla="*/ 520 w 1042"/>
                  <a:gd name="T121" fmla="*/ 0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42" h="1042">
                    <a:moveTo>
                      <a:pt x="520" y="0"/>
                    </a:moveTo>
                    <a:lnTo>
                      <a:pt x="577" y="3"/>
                    </a:lnTo>
                    <a:lnTo>
                      <a:pt x="633" y="12"/>
                    </a:lnTo>
                    <a:lnTo>
                      <a:pt x="685" y="27"/>
                    </a:lnTo>
                    <a:lnTo>
                      <a:pt x="736" y="46"/>
                    </a:lnTo>
                    <a:lnTo>
                      <a:pt x="783" y="71"/>
                    </a:lnTo>
                    <a:lnTo>
                      <a:pt x="828" y="101"/>
                    </a:lnTo>
                    <a:lnTo>
                      <a:pt x="870" y="135"/>
                    </a:lnTo>
                    <a:lnTo>
                      <a:pt x="907" y="172"/>
                    </a:lnTo>
                    <a:lnTo>
                      <a:pt x="941" y="213"/>
                    </a:lnTo>
                    <a:lnTo>
                      <a:pt x="971" y="259"/>
                    </a:lnTo>
                    <a:lnTo>
                      <a:pt x="995" y="306"/>
                    </a:lnTo>
                    <a:lnTo>
                      <a:pt x="1015" y="356"/>
                    </a:lnTo>
                    <a:lnTo>
                      <a:pt x="1029" y="409"/>
                    </a:lnTo>
                    <a:lnTo>
                      <a:pt x="1039" y="464"/>
                    </a:lnTo>
                    <a:lnTo>
                      <a:pt x="1042" y="520"/>
                    </a:lnTo>
                    <a:lnTo>
                      <a:pt x="1039" y="577"/>
                    </a:lnTo>
                    <a:lnTo>
                      <a:pt x="1029" y="633"/>
                    </a:lnTo>
                    <a:lnTo>
                      <a:pt x="1015" y="685"/>
                    </a:lnTo>
                    <a:lnTo>
                      <a:pt x="995" y="736"/>
                    </a:lnTo>
                    <a:lnTo>
                      <a:pt x="971" y="783"/>
                    </a:lnTo>
                    <a:lnTo>
                      <a:pt x="941" y="829"/>
                    </a:lnTo>
                    <a:lnTo>
                      <a:pt x="907" y="870"/>
                    </a:lnTo>
                    <a:lnTo>
                      <a:pt x="870" y="908"/>
                    </a:lnTo>
                    <a:lnTo>
                      <a:pt x="828" y="941"/>
                    </a:lnTo>
                    <a:lnTo>
                      <a:pt x="783" y="971"/>
                    </a:lnTo>
                    <a:lnTo>
                      <a:pt x="736" y="996"/>
                    </a:lnTo>
                    <a:lnTo>
                      <a:pt x="685" y="1015"/>
                    </a:lnTo>
                    <a:lnTo>
                      <a:pt x="633" y="1030"/>
                    </a:lnTo>
                    <a:lnTo>
                      <a:pt x="577" y="1039"/>
                    </a:lnTo>
                    <a:lnTo>
                      <a:pt x="520" y="1042"/>
                    </a:lnTo>
                    <a:lnTo>
                      <a:pt x="463" y="1039"/>
                    </a:lnTo>
                    <a:lnTo>
                      <a:pt x="409" y="1030"/>
                    </a:lnTo>
                    <a:lnTo>
                      <a:pt x="356" y="1015"/>
                    </a:lnTo>
                    <a:lnTo>
                      <a:pt x="306" y="996"/>
                    </a:lnTo>
                    <a:lnTo>
                      <a:pt x="258" y="971"/>
                    </a:lnTo>
                    <a:lnTo>
                      <a:pt x="213" y="941"/>
                    </a:lnTo>
                    <a:lnTo>
                      <a:pt x="172" y="908"/>
                    </a:lnTo>
                    <a:lnTo>
                      <a:pt x="134" y="870"/>
                    </a:lnTo>
                    <a:lnTo>
                      <a:pt x="101" y="829"/>
                    </a:lnTo>
                    <a:lnTo>
                      <a:pt x="71" y="783"/>
                    </a:lnTo>
                    <a:lnTo>
                      <a:pt x="46" y="736"/>
                    </a:lnTo>
                    <a:lnTo>
                      <a:pt x="26" y="685"/>
                    </a:lnTo>
                    <a:lnTo>
                      <a:pt x="12" y="633"/>
                    </a:lnTo>
                    <a:lnTo>
                      <a:pt x="3" y="577"/>
                    </a:lnTo>
                    <a:lnTo>
                      <a:pt x="0" y="520"/>
                    </a:lnTo>
                    <a:lnTo>
                      <a:pt x="3" y="464"/>
                    </a:lnTo>
                    <a:lnTo>
                      <a:pt x="12" y="409"/>
                    </a:lnTo>
                    <a:lnTo>
                      <a:pt x="26" y="356"/>
                    </a:lnTo>
                    <a:lnTo>
                      <a:pt x="46" y="306"/>
                    </a:lnTo>
                    <a:lnTo>
                      <a:pt x="71" y="259"/>
                    </a:lnTo>
                    <a:lnTo>
                      <a:pt x="101" y="213"/>
                    </a:lnTo>
                    <a:lnTo>
                      <a:pt x="134" y="172"/>
                    </a:lnTo>
                    <a:lnTo>
                      <a:pt x="172" y="135"/>
                    </a:lnTo>
                    <a:lnTo>
                      <a:pt x="213" y="101"/>
                    </a:lnTo>
                    <a:lnTo>
                      <a:pt x="258" y="71"/>
                    </a:lnTo>
                    <a:lnTo>
                      <a:pt x="306" y="46"/>
                    </a:lnTo>
                    <a:lnTo>
                      <a:pt x="356" y="27"/>
                    </a:lnTo>
                    <a:lnTo>
                      <a:pt x="409" y="12"/>
                    </a:lnTo>
                    <a:lnTo>
                      <a:pt x="463" y="3"/>
                    </a:lnTo>
                    <a:lnTo>
                      <a:pt x="520" y="0"/>
                    </a:lnTo>
                    <a:close/>
                  </a:path>
                </a:pathLst>
              </a:custGeom>
              <a:grpFill/>
              <a:ln w="0">
                <a:solidFill>
                  <a:srgbClr val="6F7FB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7DB6"/>
                  </a:solidFill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07E7315-B74B-2A44-6FA1-F8855341453D}"/>
                </a:ext>
              </a:extLst>
            </p:cNvPr>
            <p:cNvSpPr/>
            <p:nvPr/>
          </p:nvSpPr>
          <p:spPr>
            <a:xfrm>
              <a:off x="8210348" y="2346528"/>
              <a:ext cx="2077813" cy="160043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다문화가정 뿐 아니라 </a:t>
              </a:r>
              <a:r>
                <a:rPr lang="ko-KR" altLang="en-US" sz="1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비다문화가정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또한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가정 내에서 소통에 장애를 갖고 있다 느끼면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쓸 수 있음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결국 이용자의 증가로 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BM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</a:t>
              </a:r>
              <a:r>
                <a:rPr lang="ko-KR" altLang="en-US" sz="14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견고해지며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장기적으로 서비스가 가능함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F7FB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ACC0956-132A-DE26-4867-14D87D293378}"/>
              </a:ext>
            </a:extLst>
          </p:cNvPr>
          <p:cNvGrpSpPr/>
          <p:nvPr/>
        </p:nvGrpSpPr>
        <p:grpSpPr>
          <a:xfrm>
            <a:off x="5667496" y="2516036"/>
            <a:ext cx="1699943" cy="2418024"/>
            <a:chOff x="5570427" y="2516036"/>
            <a:chExt cx="1699943" cy="241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A10C34-9E8A-6DF6-A912-FC92CC10269F}"/>
                </a:ext>
              </a:extLst>
            </p:cNvPr>
            <p:cNvSpPr txBox="1"/>
            <p:nvPr/>
          </p:nvSpPr>
          <p:spPr>
            <a:xfrm>
              <a:off x="5631845" y="3273190"/>
              <a:ext cx="163852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600" spc="6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rgbClr val="BBD6F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RESEACH</a:t>
              </a:r>
              <a:endParaRPr lang="ko-KR" altLang="en-US" dirty="0">
                <a:solidFill>
                  <a:srgbClr val="BBD6F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5" name="Group 42">
              <a:extLst>
                <a:ext uri="{FF2B5EF4-FFF2-40B4-BE49-F238E27FC236}">
                  <a16:creationId xmlns:a16="http://schemas.microsoft.com/office/drawing/2014/main" id="{DD235E1C-8C4A-24B4-57D7-0600B9EC42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34836" y="2516036"/>
              <a:ext cx="622935" cy="625959"/>
              <a:chOff x="3222" y="2027"/>
              <a:chExt cx="824" cy="828"/>
            </a:xfrm>
            <a:solidFill>
              <a:srgbClr val="BBD6F6"/>
            </a:solidFill>
          </p:grpSpPr>
          <p:sp>
            <p:nvSpPr>
              <p:cNvPr id="16" name="Rectangle 44">
                <a:extLst>
                  <a:ext uri="{FF2B5EF4-FFF2-40B4-BE49-F238E27FC236}">
                    <a16:creationId xmlns:a16="http://schemas.microsoft.com/office/drawing/2014/main" id="{54C4E538-7FB4-CC34-1D30-7202AABEC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2362"/>
                <a:ext cx="145" cy="439"/>
              </a:xfrm>
              <a:prstGeom prst="rect">
                <a:avLst/>
              </a:prstGeom>
              <a:grpFill/>
              <a:ln w="0">
                <a:solidFill>
                  <a:srgbClr val="BBD6F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45">
                <a:extLst>
                  <a:ext uri="{FF2B5EF4-FFF2-40B4-BE49-F238E27FC236}">
                    <a16:creationId xmlns:a16="http://schemas.microsoft.com/office/drawing/2014/main" id="{7D3B58B8-23FA-76D3-D8F7-F724C0BC4E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9" y="2027"/>
                <a:ext cx="617" cy="828"/>
              </a:xfrm>
              <a:custGeom>
                <a:avLst/>
                <a:gdLst>
                  <a:gd name="T0" fmla="*/ 844 w 2470"/>
                  <a:gd name="T1" fmla="*/ 1122 h 3310"/>
                  <a:gd name="T2" fmla="*/ 688 w 2470"/>
                  <a:gd name="T3" fmla="*/ 1166 h 3310"/>
                  <a:gd name="T4" fmla="*/ 548 w 2470"/>
                  <a:gd name="T5" fmla="*/ 1255 h 3310"/>
                  <a:gd name="T6" fmla="*/ 434 w 2470"/>
                  <a:gd name="T7" fmla="*/ 1383 h 3310"/>
                  <a:gd name="T8" fmla="*/ 362 w 2470"/>
                  <a:gd name="T9" fmla="*/ 1534 h 3310"/>
                  <a:gd name="T10" fmla="*/ 333 w 2470"/>
                  <a:gd name="T11" fmla="*/ 1696 h 3310"/>
                  <a:gd name="T12" fmla="*/ 347 w 2470"/>
                  <a:gd name="T13" fmla="*/ 1859 h 3310"/>
                  <a:gd name="T14" fmla="*/ 404 w 2470"/>
                  <a:gd name="T15" fmla="*/ 2016 h 3310"/>
                  <a:gd name="T16" fmla="*/ 505 w 2470"/>
                  <a:gd name="T17" fmla="*/ 2153 h 3310"/>
                  <a:gd name="T18" fmla="*/ 640 w 2470"/>
                  <a:gd name="T19" fmla="*/ 2256 h 3310"/>
                  <a:gd name="T20" fmla="*/ 791 w 2470"/>
                  <a:gd name="T21" fmla="*/ 2315 h 3310"/>
                  <a:gd name="T22" fmla="*/ 951 w 2470"/>
                  <a:gd name="T23" fmla="*/ 2330 h 3310"/>
                  <a:gd name="T24" fmla="*/ 1109 w 2470"/>
                  <a:gd name="T25" fmla="*/ 2300 h 3310"/>
                  <a:gd name="T26" fmla="*/ 1255 w 2470"/>
                  <a:gd name="T27" fmla="*/ 2227 h 3310"/>
                  <a:gd name="T28" fmla="*/ 1381 w 2470"/>
                  <a:gd name="T29" fmla="*/ 2109 h 3310"/>
                  <a:gd name="T30" fmla="*/ 1468 w 2470"/>
                  <a:gd name="T31" fmla="*/ 1965 h 3310"/>
                  <a:gd name="T32" fmla="*/ 1510 w 2470"/>
                  <a:gd name="T33" fmla="*/ 1806 h 3310"/>
                  <a:gd name="T34" fmla="*/ 1510 w 2470"/>
                  <a:gd name="T35" fmla="*/ 1642 h 3310"/>
                  <a:gd name="T36" fmla="*/ 1468 w 2470"/>
                  <a:gd name="T37" fmla="*/ 1482 h 3310"/>
                  <a:gd name="T38" fmla="*/ 1381 w 2470"/>
                  <a:gd name="T39" fmla="*/ 1337 h 3310"/>
                  <a:gd name="T40" fmla="*/ 1255 w 2470"/>
                  <a:gd name="T41" fmla="*/ 1220 h 3310"/>
                  <a:gd name="T42" fmla="*/ 1109 w 2470"/>
                  <a:gd name="T43" fmla="*/ 1146 h 3310"/>
                  <a:gd name="T44" fmla="*/ 951 w 2470"/>
                  <a:gd name="T45" fmla="*/ 1116 h 3310"/>
                  <a:gd name="T46" fmla="*/ 1409 w 2470"/>
                  <a:gd name="T47" fmla="*/ 1116 h 3310"/>
                  <a:gd name="T48" fmla="*/ 1513 w 2470"/>
                  <a:gd name="T49" fmla="*/ 1216 h 3310"/>
                  <a:gd name="T50" fmla="*/ 1617 w 2470"/>
                  <a:gd name="T51" fmla="*/ 1383 h 3310"/>
                  <a:gd name="T52" fmla="*/ 1677 w 2470"/>
                  <a:gd name="T53" fmla="*/ 1566 h 3310"/>
                  <a:gd name="T54" fmla="*/ 1691 w 2470"/>
                  <a:gd name="T55" fmla="*/ 1757 h 3310"/>
                  <a:gd name="T56" fmla="*/ 1659 w 2470"/>
                  <a:gd name="T57" fmla="*/ 1946 h 3310"/>
                  <a:gd name="T58" fmla="*/ 1583 w 2470"/>
                  <a:gd name="T59" fmla="*/ 2124 h 3310"/>
                  <a:gd name="T60" fmla="*/ 1775 w 2470"/>
                  <a:gd name="T61" fmla="*/ 2260 h 3310"/>
                  <a:gd name="T62" fmla="*/ 2470 w 2470"/>
                  <a:gd name="T63" fmla="*/ 2986 h 3310"/>
                  <a:gd name="T64" fmla="*/ 2461 w 2470"/>
                  <a:gd name="T65" fmla="*/ 3049 h 3310"/>
                  <a:gd name="T66" fmla="*/ 2428 w 2470"/>
                  <a:gd name="T67" fmla="*/ 3139 h 3310"/>
                  <a:gd name="T68" fmla="*/ 2357 w 2470"/>
                  <a:gd name="T69" fmla="*/ 3232 h 3310"/>
                  <a:gd name="T70" fmla="*/ 2270 w 2470"/>
                  <a:gd name="T71" fmla="*/ 3283 h 3310"/>
                  <a:gd name="T72" fmla="*/ 2191 w 2470"/>
                  <a:gd name="T73" fmla="*/ 3305 h 3310"/>
                  <a:gd name="T74" fmla="*/ 2145 w 2470"/>
                  <a:gd name="T75" fmla="*/ 3310 h 3310"/>
                  <a:gd name="T76" fmla="*/ 1498 w 2470"/>
                  <a:gd name="T77" fmla="*/ 2491 h 3310"/>
                  <a:gd name="T78" fmla="*/ 827 w 2470"/>
                  <a:gd name="T79" fmla="*/ 3096 h 3310"/>
                  <a:gd name="T80" fmla="*/ 701 w 2470"/>
                  <a:gd name="T81" fmla="*/ 2475 h 3310"/>
                  <a:gd name="T82" fmla="*/ 581 w 2470"/>
                  <a:gd name="T83" fmla="*/ 3096 h 3310"/>
                  <a:gd name="T84" fmla="*/ 582 w 2470"/>
                  <a:gd name="T85" fmla="*/ 734 h 3310"/>
                  <a:gd name="T86" fmla="*/ 701 w 2470"/>
                  <a:gd name="T87" fmla="*/ 972 h 3310"/>
                  <a:gd name="T88" fmla="*/ 827 w 2470"/>
                  <a:gd name="T89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70" h="3310">
                    <a:moveTo>
                      <a:pt x="951" y="1116"/>
                    </a:moveTo>
                    <a:lnTo>
                      <a:pt x="897" y="1116"/>
                    </a:lnTo>
                    <a:lnTo>
                      <a:pt x="844" y="1122"/>
                    </a:lnTo>
                    <a:lnTo>
                      <a:pt x="791" y="1132"/>
                    </a:lnTo>
                    <a:lnTo>
                      <a:pt x="740" y="1146"/>
                    </a:lnTo>
                    <a:lnTo>
                      <a:pt x="688" y="1166"/>
                    </a:lnTo>
                    <a:lnTo>
                      <a:pt x="640" y="1191"/>
                    </a:lnTo>
                    <a:lnTo>
                      <a:pt x="593" y="1220"/>
                    </a:lnTo>
                    <a:lnTo>
                      <a:pt x="548" y="1255"/>
                    </a:lnTo>
                    <a:lnTo>
                      <a:pt x="506" y="1294"/>
                    </a:lnTo>
                    <a:lnTo>
                      <a:pt x="468" y="1337"/>
                    </a:lnTo>
                    <a:lnTo>
                      <a:pt x="434" y="1383"/>
                    </a:lnTo>
                    <a:lnTo>
                      <a:pt x="405" y="1432"/>
                    </a:lnTo>
                    <a:lnTo>
                      <a:pt x="381" y="1482"/>
                    </a:lnTo>
                    <a:lnTo>
                      <a:pt x="362" y="1534"/>
                    </a:lnTo>
                    <a:lnTo>
                      <a:pt x="348" y="1587"/>
                    </a:lnTo>
                    <a:lnTo>
                      <a:pt x="338" y="1642"/>
                    </a:lnTo>
                    <a:lnTo>
                      <a:pt x="333" y="1696"/>
                    </a:lnTo>
                    <a:lnTo>
                      <a:pt x="333" y="1751"/>
                    </a:lnTo>
                    <a:lnTo>
                      <a:pt x="338" y="1806"/>
                    </a:lnTo>
                    <a:lnTo>
                      <a:pt x="347" y="1859"/>
                    </a:lnTo>
                    <a:lnTo>
                      <a:pt x="362" y="1913"/>
                    </a:lnTo>
                    <a:lnTo>
                      <a:pt x="381" y="1965"/>
                    </a:lnTo>
                    <a:lnTo>
                      <a:pt x="404" y="2016"/>
                    </a:lnTo>
                    <a:lnTo>
                      <a:pt x="433" y="2064"/>
                    </a:lnTo>
                    <a:lnTo>
                      <a:pt x="467" y="2109"/>
                    </a:lnTo>
                    <a:lnTo>
                      <a:pt x="505" y="2153"/>
                    </a:lnTo>
                    <a:lnTo>
                      <a:pt x="548" y="2192"/>
                    </a:lnTo>
                    <a:lnTo>
                      <a:pt x="592" y="2227"/>
                    </a:lnTo>
                    <a:lnTo>
                      <a:pt x="640" y="2256"/>
                    </a:lnTo>
                    <a:lnTo>
                      <a:pt x="688" y="2281"/>
                    </a:lnTo>
                    <a:lnTo>
                      <a:pt x="740" y="2300"/>
                    </a:lnTo>
                    <a:lnTo>
                      <a:pt x="791" y="2315"/>
                    </a:lnTo>
                    <a:lnTo>
                      <a:pt x="844" y="2325"/>
                    </a:lnTo>
                    <a:lnTo>
                      <a:pt x="897" y="2330"/>
                    </a:lnTo>
                    <a:lnTo>
                      <a:pt x="951" y="2330"/>
                    </a:lnTo>
                    <a:lnTo>
                      <a:pt x="1005" y="2325"/>
                    </a:lnTo>
                    <a:lnTo>
                      <a:pt x="1057" y="2315"/>
                    </a:lnTo>
                    <a:lnTo>
                      <a:pt x="1109" y="2300"/>
                    </a:lnTo>
                    <a:lnTo>
                      <a:pt x="1160" y="2281"/>
                    </a:lnTo>
                    <a:lnTo>
                      <a:pt x="1208" y="2256"/>
                    </a:lnTo>
                    <a:lnTo>
                      <a:pt x="1255" y="2227"/>
                    </a:lnTo>
                    <a:lnTo>
                      <a:pt x="1300" y="2192"/>
                    </a:lnTo>
                    <a:lnTo>
                      <a:pt x="1342" y="2153"/>
                    </a:lnTo>
                    <a:lnTo>
                      <a:pt x="1381" y="2109"/>
                    </a:lnTo>
                    <a:lnTo>
                      <a:pt x="1415" y="2063"/>
                    </a:lnTo>
                    <a:lnTo>
                      <a:pt x="1443" y="2015"/>
                    </a:lnTo>
                    <a:lnTo>
                      <a:pt x="1468" y="1965"/>
                    </a:lnTo>
                    <a:lnTo>
                      <a:pt x="1487" y="1912"/>
                    </a:lnTo>
                    <a:lnTo>
                      <a:pt x="1501" y="1859"/>
                    </a:lnTo>
                    <a:lnTo>
                      <a:pt x="1510" y="1806"/>
                    </a:lnTo>
                    <a:lnTo>
                      <a:pt x="1515" y="1751"/>
                    </a:lnTo>
                    <a:lnTo>
                      <a:pt x="1515" y="1696"/>
                    </a:lnTo>
                    <a:lnTo>
                      <a:pt x="1510" y="1642"/>
                    </a:lnTo>
                    <a:lnTo>
                      <a:pt x="1501" y="1587"/>
                    </a:lnTo>
                    <a:lnTo>
                      <a:pt x="1487" y="1534"/>
                    </a:lnTo>
                    <a:lnTo>
                      <a:pt x="1468" y="1482"/>
                    </a:lnTo>
                    <a:lnTo>
                      <a:pt x="1443" y="1432"/>
                    </a:lnTo>
                    <a:lnTo>
                      <a:pt x="1414" y="1383"/>
                    </a:lnTo>
                    <a:lnTo>
                      <a:pt x="1381" y="1337"/>
                    </a:lnTo>
                    <a:lnTo>
                      <a:pt x="1342" y="1294"/>
                    </a:lnTo>
                    <a:lnTo>
                      <a:pt x="1300" y="1255"/>
                    </a:lnTo>
                    <a:lnTo>
                      <a:pt x="1255" y="1220"/>
                    </a:lnTo>
                    <a:lnTo>
                      <a:pt x="1208" y="1190"/>
                    </a:lnTo>
                    <a:lnTo>
                      <a:pt x="1159" y="1166"/>
                    </a:lnTo>
                    <a:lnTo>
                      <a:pt x="1109" y="1146"/>
                    </a:lnTo>
                    <a:lnTo>
                      <a:pt x="1057" y="1132"/>
                    </a:lnTo>
                    <a:lnTo>
                      <a:pt x="1005" y="1122"/>
                    </a:lnTo>
                    <a:lnTo>
                      <a:pt x="951" y="1116"/>
                    </a:lnTo>
                    <a:close/>
                    <a:moveTo>
                      <a:pt x="827" y="0"/>
                    </a:moveTo>
                    <a:lnTo>
                      <a:pt x="1409" y="0"/>
                    </a:lnTo>
                    <a:lnTo>
                      <a:pt x="1409" y="1116"/>
                    </a:lnTo>
                    <a:lnTo>
                      <a:pt x="1439" y="1140"/>
                    </a:lnTo>
                    <a:lnTo>
                      <a:pt x="1468" y="1167"/>
                    </a:lnTo>
                    <a:lnTo>
                      <a:pt x="1513" y="1216"/>
                    </a:lnTo>
                    <a:lnTo>
                      <a:pt x="1552" y="1270"/>
                    </a:lnTo>
                    <a:lnTo>
                      <a:pt x="1588" y="1325"/>
                    </a:lnTo>
                    <a:lnTo>
                      <a:pt x="1617" y="1383"/>
                    </a:lnTo>
                    <a:lnTo>
                      <a:pt x="1641" y="1443"/>
                    </a:lnTo>
                    <a:lnTo>
                      <a:pt x="1662" y="1504"/>
                    </a:lnTo>
                    <a:lnTo>
                      <a:pt x="1677" y="1566"/>
                    </a:lnTo>
                    <a:lnTo>
                      <a:pt x="1686" y="1630"/>
                    </a:lnTo>
                    <a:lnTo>
                      <a:pt x="1691" y="1693"/>
                    </a:lnTo>
                    <a:lnTo>
                      <a:pt x="1691" y="1757"/>
                    </a:lnTo>
                    <a:lnTo>
                      <a:pt x="1685" y="1821"/>
                    </a:lnTo>
                    <a:lnTo>
                      <a:pt x="1674" y="1884"/>
                    </a:lnTo>
                    <a:lnTo>
                      <a:pt x="1659" y="1946"/>
                    </a:lnTo>
                    <a:lnTo>
                      <a:pt x="1639" y="2007"/>
                    </a:lnTo>
                    <a:lnTo>
                      <a:pt x="1613" y="2066"/>
                    </a:lnTo>
                    <a:lnTo>
                      <a:pt x="1583" y="2124"/>
                    </a:lnTo>
                    <a:lnTo>
                      <a:pt x="1548" y="2179"/>
                    </a:lnTo>
                    <a:lnTo>
                      <a:pt x="1685" y="2316"/>
                    </a:lnTo>
                    <a:lnTo>
                      <a:pt x="1775" y="2260"/>
                    </a:lnTo>
                    <a:lnTo>
                      <a:pt x="2470" y="2972"/>
                    </a:lnTo>
                    <a:lnTo>
                      <a:pt x="2470" y="2976"/>
                    </a:lnTo>
                    <a:lnTo>
                      <a:pt x="2470" y="2986"/>
                    </a:lnTo>
                    <a:lnTo>
                      <a:pt x="2469" y="3003"/>
                    </a:lnTo>
                    <a:lnTo>
                      <a:pt x="2465" y="3024"/>
                    </a:lnTo>
                    <a:lnTo>
                      <a:pt x="2461" y="3049"/>
                    </a:lnTo>
                    <a:lnTo>
                      <a:pt x="2454" y="3077"/>
                    </a:lnTo>
                    <a:lnTo>
                      <a:pt x="2443" y="3107"/>
                    </a:lnTo>
                    <a:lnTo>
                      <a:pt x="2428" y="3139"/>
                    </a:lnTo>
                    <a:lnTo>
                      <a:pt x="2409" y="3172"/>
                    </a:lnTo>
                    <a:lnTo>
                      <a:pt x="2384" y="3205"/>
                    </a:lnTo>
                    <a:lnTo>
                      <a:pt x="2357" y="3232"/>
                    </a:lnTo>
                    <a:lnTo>
                      <a:pt x="2329" y="3254"/>
                    </a:lnTo>
                    <a:lnTo>
                      <a:pt x="2300" y="3270"/>
                    </a:lnTo>
                    <a:lnTo>
                      <a:pt x="2270" y="3283"/>
                    </a:lnTo>
                    <a:lnTo>
                      <a:pt x="2241" y="3293"/>
                    </a:lnTo>
                    <a:lnTo>
                      <a:pt x="2215" y="3301"/>
                    </a:lnTo>
                    <a:lnTo>
                      <a:pt x="2191" y="3305"/>
                    </a:lnTo>
                    <a:lnTo>
                      <a:pt x="2171" y="3309"/>
                    </a:lnTo>
                    <a:lnTo>
                      <a:pt x="2155" y="3310"/>
                    </a:lnTo>
                    <a:lnTo>
                      <a:pt x="2145" y="3310"/>
                    </a:lnTo>
                    <a:lnTo>
                      <a:pt x="2141" y="3310"/>
                    </a:lnTo>
                    <a:lnTo>
                      <a:pt x="1446" y="2597"/>
                    </a:lnTo>
                    <a:lnTo>
                      <a:pt x="1498" y="2491"/>
                    </a:lnTo>
                    <a:lnTo>
                      <a:pt x="1409" y="2403"/>
                    </a:lnTo>
                    <a:lnTo>
                      <a:pt x="1409" y="3096"/>
                    </a:lnTo>
                    <a:lnTo>
                      <a:pt x="827" y="3096"/>
                    </a:lnTo>
                    <a:lnTo>
                      <a:pt x="827" y="2502"/>
                    </a:lnTo>
                    <a:lnTo>
                      <a:pt x="763" y="2492"/>
                    </a:lnTo>
                    <a:lnTo>
                      <a:pt x="701" y="2475"/>
                    </a:lnTo>
                    <a:lnTo>
                      <a:pt x="640" y="2453"/>
                    </a:lnTo>
                    <a:lnTo>
                      <a:pt x="581" y="2426"/>
                    </a:lnTo>
                    <a:lnTo>
                      <a:pt x="581" y="3096"/>
                    </a:lnTo>
                    <a:lnTo>
                      <a:pt x="0" y="3096"/>
                    </a:lnTo>
                    <a:lnTo>
                      <a:pt x="0" y="734"/>
                    </a:lnTo>
                    <a:lnTo>
                      <a:pt x="582" y="734"/>
                    </a:lnTo>
                    <a:lnTo>
                      <a:pt x="582" y="1021"/>
                    </a:lnTo>
                    <a:lnTo>
                      <a:pt x="641" y="994"/>
                    </a:lnTo>
                    <a:lnTo>
                      <a:pt x="701" y="972"/>
                    </a:lnTo>
                    <a:lnTo>
                      <a:pt x="763" y="956"/>
                    </a:lnTo>
                    <a:lnTo>
                      <a:pt x="827" y="945"/>
                    </a:lnTo>
                    <a:lnTo>
                      <a:pt x="827" y="0"/>
                    </a:lnTo>
                    <a:close/>
                  </a:path>
                </a:pathLst>
              </a:custGeom>
              <a:grpFill/>
              <a:ln w="0">
                <a:solidFill>
                  <a:srgbClr val="BBD6F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C56461F-1C4C-0F71-69A4-2531DADA72AC}"/>
                </a:ext>
              </a:extLst>
            </p:cNvPr>
            <p:cNvSpPr/>
            <p:nvPr/>
          </p:nvSpPr>
          <p:spPr>
            <a:xfrm>
              <a:off x="5570427" y="3764509"/>
              <a:ext cx="1699943" cy="116955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추가적인 기능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행동제안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 가능하다면</a:t>
              </a:r>
              <a:endPara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보다 적극적인 관계개선에 도움을 줄 수 있음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BBD6F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BBD6F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5A26C3-6516-97EE-83BC-187FCD302E51}"/>
              </a:ext>
            </a:extLst>
          </p:cNvPr>
          <p:cNvGrpSpPr/>
          <p:nvPr/>
        </p:nvGrpSpPr>
        <p:grpSpPr>
          <a:xfrm>
            <a:off x="3104732" y="3707255"/>
            <a:ext cx="1795684" cy="2095021"/>
            <a:chOff x="3099893" y="3878175"/>
            <a:chExt cx="1795684" cy="20950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7E0AC1-2845-68F4-C5E6-6947CC048774}"/>
                </a:ext>
              </a:extLst>
            </p:cNvPr>
            <p:cNvSpPr txBox="1"/>
            <p:nvPr/>
          </p:nvSpPr>
          <p:spPr>
            <a:xfrm>
              <a:off x="3099893" y="4764783"/>
              <a:ext cx="1795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600" spc="6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dirty="0">
                  <a:solidFill>
                    <a:srgbClr val="629DF3"/>
                  </a:solidFill>
                </a:rPr>
                <a:t>SOLUTION</a:t>
              </a:r>
              <a:endParaRPr lang="ko-KR" altLang="en-US" dirty="0">
                <a:solidFill>
                  <a:srgbClr val="629DF3"/>
                </a:solidFill>
              </a:endParaRPr>
            </a:p>
          </p:txBody>
        </p:sp>
        <p:grpSp>
          <p:nvGrpSpPr>
            <p:cNvPr id="20" name="Group 35">
              <a:extLst>
                <a:ext uri="{FF2B5EF4-FFF2-40B4-BE49-F238E27FC236}">
                  <a16:creationId xmlns:a16="http://schemas.microsoft.com/office/drawing/2014/main" id="{F03CEFA6-06DF-80A6-09FA-447113325D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27913" y="3878175"/>
              <a:ext cx="703218" cy="772922"/>
              <a:chOff x="3683" y="1221"/>
              <a:chExt cx="797" cy="876"/>
            </a:xfrm>
            <a:solidFill>
              <a:srgbClr val="629DF3"/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3BF0F1C6-83C6-F434-0758-EACDF8515F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3" y="1356"/>
                <a:ext cx="536" cy="741"/>
              </a:xfrm>
              <a:custGeom>
                <a:avLst/>
                <a:gdLst>
                  <a:gd name="T0" fmla="*/ 793 w 2144"/>
                  <a:gd name="T1" fmla="*/ 317 h 2962"/>
                  <a:gd name="T2" fmla="*/ 506 w 2144"/>
                  <a:gd name="T3" fmla="*/ 493 h 2962"/>
                  <a:gd name="T4" fmla="*/ 321 w 2144"/>
                  <a:gd name="T5" fmla="*/ 765 h 2962"/>
                  <a:gd name="T6" fmla="*/ 273 w 2144"/>
                  <a:gd name="T7" fmla="*/ 1094 h 2962"/>
                  <a:gd name="T8" fmla="*/ 331 w 2144"/>
                  <a:gd name="T9" fmla="*/ 1358 h 2962"/>
                  <a:gd name="T10" fmla="*/ 437 w 2144"/>
                  <a:gd name="T11" fmla="*/ 1557 h 2962"/>
                  <a:gd name="T12" fmla="*/ 560 w 2144"/>
                  <a:gd name="T13" fmla="*/ 1742 h 2962"/>
                  <a:gd name="T14" fmla="*/ 637 w 2144"/>
                  <a:gd name="T15" fmla="*/ 1950 h 2962"/>
                  <a:gd name="T16" fmla="*/ 683 w 2144"/>
                  <a:gd name="T17" fmla="*/ 2093 h 2962"/>
                  <a:gd name="T18" fmla="*/ 1422 w 2144"/>
                  <a:gd name="T19" fmla="*/ 2128 h 2962"/>
                  <a:gd name="T20" fmla="*/ 1502 w 2144"/>
                  <a:gd name="T21" fmla="*/ 2024 h 2962"/>
                  <a:gd name="T22" fmla="*/ 1543 w 2144"/>
                  <a:gd name="T23" fmla="*/ 1821 h 2962"/>
                  <a:gd name="T24" fmla="*/ 1659 w 2144"/>
                  <a:gd name="T25" fmla="*/ 1627 h 2962"/>
                  <a:gd name="T26" fmla="*/ 1773 w 2144"/>
                  <a:gd name="T27" fmla="*/ 1444 h 2962"/>
                  <a:gd name="T28" fmla="*/ 1856 w 2144"/>
                  <a:gd name="T29" fmla="*/ 1209 h 2962"/>
                  <a:gd name="T30" fmla="*/ 1861 w 2144"/>
                  <a:gd name="T31" fmla="*/ 893 h 2962"/>
                  <a:gd name="T32" fmla="*/ 1727 w 2144"/>
                  <a:gd name="T33" fmla="*/ 592 h 2962"/>
                  <a:gd name="T34" fmla="*/ 1476 w 2144"/>
                  <a:gd name="T35" fmla="*/ 373 h 2962"/>
                  <a:gd name="T36" fmla="*/ 1145 w 2144"/>
                  <a:gd name="T37" fmla="*/ 273 h 2962"/>
                  <a:gd name="T38" fmla="*/ 1329 w 2144"/>
                  <a:gd name="T39" fmla="*/ 30 h 2962"/>
                  <a:gd name="T40" fmla="*/ 1704 w 2144"/>
                  <a:gd name="T41" fmla="*/ 199 h 2962"/>
                  <a:gd name="T42" fmla="*/ 1984 w 2144"/>
                  <a:gd name="T43" fmla="*/ 487 h 2962"/>
                  <a:gd name="T44" fmla="*/ 2130 w 2144"/>
                  <a:gd name="T45" fmla="*/ 862 h 2962"/>
                  <a:gd name="T46" fmla="*/ 2128 w 2144"/>
                  <a:gd name="T47" fmla="*/ 1233 h 2962"/>
                  <a:gd name="T48" fmla="*/ 2045 w 2144"/>
                  <a:gd name="T49" fmla="*/ 1506 h 2962"/>
                  <a:gd name="T50" fmla="*/ 1929 w 2144"/>
                  <a:gd name="T51" fmla="*/ 1711 h 2962"/>
                  <a:gd name="T52" fmla="*/ 1812 w 2144"/>
                  <a:gd name="T53" fmla="*/ 1888 h 2962"/>
                  <a:gd name="T54" fmla="*/ 1772 w 2144"/>
                  <a:gd name="T55" fmla="*/ 2047 h 2962"/>
                  <a:gd name="T56" fmla="*/ 1661 w 2144"/>
                  <a:gd name="T57" fmla="*/ 2275 h 2962"/>
                  <a:gd name="T58" fmla="*/ 1572 w 2144"/>
                  <a:gd name="T59" fmla="*/ 2428 h 2962"/>
                  <a:gd name="T60" fmla="*/ 1564 w 2144"/>
                  <a:gd name="T61" fmla="*/ 2571 h 2962"/>
                  <a:gd name="T62" fmla="*/ 1560 w 2144"/>
                  <a:gd name="T63" fmla="*/ 2637 h 2962"/>
                  <a:gd name="T64" fmla="*/ 1528 w 2144"/>
                  <a:gd name="T65" fmla="*/ 2725 h 2962"/>
                  <a:gd name="T66" fmla="*/ 1416 w 2144"/>
                  <a:gd name="T67" fmla="*/ 2822 h 2962"/>
                  <a:gd name="T68" fmla="*/ 1251 w 2144"/>
                  <a:gd name="T69" fmla="*/ 2940 h 2962"/>
                  <a:gd name="T70" fmla="*/ 941 w 2144"/>
                  <a:gd name="T71" fmla="*/ 2960 h 2962"/>
                  <a:gd name="T72" fmla="*/ 805 w 2144"/>
                  <a:gd name="T73" fmla="*/ 2855 h 2962"/>
                  <a:gd name="T74" fmla="*/ 641 w 2144"/>
                  <a:gd name="T75" fmla="*/ 2758 h 2962"/>
                  <a:gd name="T76" fmla="*/ 587 w 2144"/>
                  <a:gd name="T77" fmla="*/ 2655 h 2962"/>
                  <a:gd name="T78" fmla="*/ 582 w 2144"/>
                  <a:gd name="T79" fmla="*/ 2609 h 2962"/>
                  <a:gd name="T80" fmla="*/ 576 w 2144"/>
                  <a:gd name="T81" fmla="*/ 2487 h 2962"/>
                  <a:gd name="T82" fmla="*/ 568 w 2144"/>
                  <a:gd name="T83" fmla="*/ 2351 h 2962"/>
                  <a:gd name="T84" fmla="*/ 397 w 2144"/>
                  <a:gd name="T85" fmla="*/ 2142 h 2962"/>
                  <a:gd name="T86" fmla="*/ 359 w 2144"/>
                  <a:gd name="T87" fmla="*/ 1945 h 2962"/>
                  <a:gd name="T88" fmla="*/ 261 w 2144"/>
                  <a:gd name="T89" fmla="*/ 1779 h 2962"/>
                  <a:gd name="T90" fmla="*/ 145 w 2144"/>
                  <a:gd name="T91" fmla="*/ 1595 h 2962"/>
                  <a:gd name="T92" fmla="*/ 43 w 2144"/>
                  <a:gd name="T93" fmla="*/ 1352 h 2962"/>
                  <a:gd name="T94" fmla="*/ 0 w 2144"/>
                  <a:gd name="T95" fmla="*/ 1030 h 2962"/>
                  <a:gd name="T96" fmla="*/ 84 w 2144"/>
                  <a:gd name="T97" fmla="*/ 629 h 2962"/>
                  <a:gd name="T98" fmla="*/ 314 w 2144"/>
                  <a:gd name="T99" fmla="*/ 302 h 2962"/>
                  <a:gd name="T100" fmla="*/ 655 w 2144"/>
                  <a:gd name="T101" fmla="*/ 81 h 2962"/>
                  <a:gd name="T102" fmla="*/ 1072 w 2144"/>
                  <a:gd name="T103" fmla="*/ 0 h 2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44" h="2962">
                    <a:moveTo>
                      <a:pt x="1072" y="269"/>
                    </a:moveTo>
                    <a:lnTo>
                      <a:pt x="999" y="273"/>
                    </a:lnTo>
                    <a:lnTo>
                      <a:pt x="928" y="281"/>
                    </a:lnTo>
                    <a:lnTo>
                      <a:pt x="859" y="297"/>
                    </a:lnTo>
                    <a:lnTo>
                      <a:pt x="793" y="317"/>
                    </a:lnTo>
                    <a:lnTo>
                      <a:pt x="729" y="343"/>
                    </a:lnTo>
                    <a:lnTo>
                      <a:pt x="668" y="374"/>
                    </a:lnTo>
                    <a:lnTo>
                      <a:pt x="610" y="409"/>
                    </a:lnTo>
                    <a:lnTo>
                      <a:pt x="557" y="449"/>
                    </a:lnTo>
                    <a:lnTo>
                      <a:pt x="506" y="493"/>
                    </a:lnTo>
                    <a:lnTo>
                      <a:pt x="459" y="540"/>
                    </a:lnTo>
                    <a:lnTo>
                      <a:pt x="418" y="592"/>
                    </a:lnTo>
                    <a:lnTo>
                      <a:pt x="381" y="647"/>
                    </a:lnTo>
                    <a:lnTo>
                      <a:pt x="349" y="704"/>
                    </a:lnTo>
                    <a:lnTo>
                      <a:pt x="321" y="765"/>
                    </a:lnTo>
                    <a:lnTo>
                      <a:pt x="300" y="828"/>
                    </a:lnTo>
                    <a:lnTo>
                      <a:pt x="284" y="893"/>
                    </a:lnTo>
                    <a:lnTo>
                      <a:pt x="274" y="960"/>
                    </a:lnTo>
                    <a:lnTo>
                      <a:pt x="271" y="1030"/>
                    </a:lnTo>
                    <a:lnTo>
                      <a:pt x="273" y="1094"/>
                    </a:lnTo>
                    <a:lnTo>
                      <a:pt x="279" y="1153"/>
                    </a:lnTo>
                    <a:lnTo>
                      <a:pt x="288" y="1209"/>
                    </a:lnTo>
                    <a:lnTo>
                      <a:pt x="300" y="1262"/>
                    </a:lnTo>
                    <a:lnTo>
                      <a:pt x="314" y="1312"/>
                    </a:lnTo>
                    <a:lnTo>
                      <a:pt x="331" y="1358"/>
                    </a:lnTo>
                    <a:lnTo>
                      <a:pt x="350" y="1402"/>
                    </a:lnTo>
                    <a:lnTo>
                      <a:pt x="371" y="1444"/>
                    </a:lnTo>
                    <a:lnTo>
                      <a:pt x="392" y="1483"/>
                    </a:lnTo>
                    <a:lnTo>
                      <a:pt x="415" y="1521"/>
                    </a:lnTo>
                    <a:lnTo>
                      <a:pt x="437" y="1557"/>
                    </a:lnTo>
                    <a:lnTo>
                      <a:pt x="462" y="1592"/>
                    </a:lnTo>
                    <a:lnTo>
                      <a:pt x="484" y="1626"/>
                    </a:lnTo>
                    <a:lnTo>
                      <a:pt x="510" y="1665"/>
                    </a:lnTo>
                    <a:lnTo>
                      <a:pt x="536" y="1703"/>
                    </a:lnTo>
                    <a:lnTo>
                      <a:pt x="560" y="1742"/>
                    </a:lnTo>
                    <a:lnTo>
                      <a:pt x="582" y="1780"/>
                    </a:lnTo>
                    <a:lnTo>
                      <a:pt x="601" y="1821"/>
                    </a:lnTo>
                    <a:lnTo>
                      <a:pt x="617" y="1862"/>
                    </a:lnTo>
                    <a:lnTo>
                      <a:pt x="629" y="1905"/>
                    </a:lnTo>
                    <a:lnTo>
                      <a:pt x="637" y="1950"/>
                    </a:lnTo>
                    <a:lnTo>
                      <a:pt x="639" y="1997"/>
                    </a:lnTo>
                    <a:lnTo>
                      <a:pt x="642" y="2024"/>
                    </a:lnTo>
                    <a:lnTo>
                      <a:pt x="652" y="2049"/>
                    </a:lnTo>
                    <a:lnTo>
                      <a:pt x="665" y="2072"/>
                    </a:lnTo>
                    <a:lnTo>
                      <a:pt x="683" y="2093"/>
                    </a:lnTo>
                    <a:lnTo>
                      <a:pt x="702" y="2112"/>
                    </a:lnTo>
                    <a:lnTo>
                      <a:pt x="722" y="2128"/>
                    </a:lnTo>
                    <a:lnTo>
                      <a:pt x="741" y="2142"/>
                    </a:lnTo>
                    <a:lnTo>
                      <a:pt x="1403" y="2142"/>
                    </a:lnTo>
                    <a:lnTo>
                      <a:pt x="1422" y="2128"/>
                    </a:lnTo>
                    <a:lnTo>
                      <a:pt x="1442" y="2112"/>
                    </a:lnTo>
                    <a:lnTo>
                      <a:pt x="1462" y="2093"/>
                    </a:lnTo>
                    <a:lnTo>
                      <a:pt x="1478" y="2072"/>
                    </a:lnTo>
                    <a:lnTo>
                      <a:pt x="1492" y="2049"/>
                    </a:lnTo>
                    <a:lnTo>
                      <a:pt x="1502" y="2024"/>
                    </a:lnTo>
                    <a:lnTo>
                      <a:pt x="1505" y="1997"/>
                    </a:lnTo>
                    <a:lnTo>
                      <a:pt x="1507" y="1950"/>
                    </a:lnTo>
                    <a:lnTo>
                      <a:pt x="1515" y="1905"/>
                    </a:lnTo>
                    <a:lnTo>
                      <a:pt x="1527" y="1862"/>
                    </a:lnTo>
                    <a:lnTo>
                      <a:pt x="1543" y="1821"/>
                    </a:lnTo>
                    <a:lnTo>
                      <a:pt x="1562" y="1781"/>
                    </a:lnTo>
                    <a:lnTo>
                      <a:pt x="1584" y="1742"/>
                    </a:lnTo>
                    <a:lnTo>
                      <a:pt x="1607" y="1703"/>
                    </a:lnTo>
                    <a:lnTo>
                      <a:pt x="1632" y="1666"/>
                    </a:lnTo>
                    <a:lnTo>
                      <a:pt x="1659" y="1627"/>
                    </a:lnTo>
                    <a:lnTo>
                      <a:pt x="1682" y="1593"/>
                    </a:lnTo>
                    <a:lnTo>
                      <a:pt x="1706" y="1558"/>
                    </a:lnTo>
                    <a:lnTo>
                      <a:pt x="1729" y="1522"/>
                    </a:lnTo>
                    <a:lnTo>
                      <a:pt x="1752" y="1483"/>
                    </a:lnTo>
                    <a:lnTo>
                      <a:pt x="1773" y="1444"/>
                    </a:lnTo>
                    <a:lnTo>
                      <a:pt x="1794" y="1402"/>
                    </a:lnTo>
                    <a:lnTo>
                      <a:pt x="1813" y="1358"/>
                    </a:lnTo>
                    <a:lnTo>
                      <a:pt x="1830" y="1312"/>
                    </a:lnTo>
                    <a:lnTo>
                      <a:pt x="1844" y="1262"/>
                    </a:lnTo>
                    <a:lnTo>
                      <a:pt x="1856" y="1209"/>
                    </a:lnTo>
                    <a:lnTo>
                      <a:pt x="1865" y="1153"/>
                    </a:lnTo>
                    <a:lnTo>
                      <a:pt x="1871" y="1094"/>
                    </a:lnTo>
                    <a:lnTo>
                      <a:pt x="1873" y="1030"/>
                    </a:lnTo>
                    <a:lnTo>
                      <a:pt x="1869" y="960"/>
                    </a:lnTo>
                    <a:lnTo>
                      <a:pt x="1861" y="893"/>
                    </a:lnTo>
                    <a:lnTo>
                      <a:pt x="1844" y="827"/>
                    </a:lnTo>
                    <a:lnTo>
                      <a:pt x="1823" y="765"/>
                    </a:lnTo>
                    <a:lnTo>
                      <a:pt x="1796" y="704"/>
                    </a:lnTo>
                    <a:lnTo>
                      <a:pt x="1763" y="646"/>
                    </a:lnTo>
                    <a:lnTo>
                      <a:pt x="1727" y="592"/>
                    </a:lnTo>
                    <a:lnTo>
                      <a:pt x="1684" y="540"/>
                    </a:lnTo>
                    <a:lnTo>
                      <a:pt x="1638" y="493"/>
                    </a:lnTo>
                    <a:lnTo>
                      <a:pt x="1588" y="449"/>
                    </a:lnTo>
                    <a:lnTo>
                      <a:pt x="1534" y="408"/>
                    </a:lnTo>
                    <a:lnTo>
                      <a:pt x="1476" y="373"/>
                    </a:lnTo>
                    <a:lnTo>
                      <a:pt x="1415" y="343"/>
                    </a:lnTo>
                    <a:lnTo>
                      <a:pt x="1351" y="317"/>
                    </a:lnTo>
                    <a:lnTo>
                      <a:pt x="1285" y="297"/>
                    </a:lnTo>
                    <a:lnTo>
                      <a:pt x="1216" y="281"/>
                    </a:lnTo>
                    <a:lnTo>
                      <a:pt x="1145" y="273"/>
                    </a:lnTo>
                    <a:lnTo>
                      <a:pt x="1072" y="269"/>
                    </a:lnTo>
                    <a:close/>
                    <a:moveTo>
                      <a:pt x="1072" y="0"/>
                    </a:moveTo>
                    <a:lnTo>
                      <a:pt x="1159" y="3"/>
                    </a:lnTo>
                    <a:lnTo>
                      <a:pt x="1246" y="14"/>
                    </a:lnTo>
                    <a:lnTo>
                      <a:pt x="1329" y="30"/>
                    </a:lnTo>
                    <a:lnTo>
                      <a:pt x="1411" y="52"/>
                    </a:lnTo>
                    <a:lnTo>
                      <a:pt x="1488" y="81"/>
                    </a:lnTo>
                    <a:lnTo>
                      <a:pt x="1564" y="115"/>
                    </a:lnTo>
                    <a:lnTo>
                      <a:pt x="1636" y="155"/>
                    </a:lnTo>
                    <a:lnTo>
                      <a:pt x="1704" y="199"/>
                    </a:lnTo>
                    <a:lnTo>
                      <a:pt x="1769" y="248"/>
                    </a:lnTo>
                    <a:lnTo>
                      <a:pt x="1830" y="302"/>
                    </a:lnTo>
                    <a:lnTo>
                      <a:pt x="1885" y="360"/>
                    </a:lnTo>
                    <a:lnTo>
                      <a:pt x="1937" y="422"/>
                    </a:lnTo>
                    <a:lnTo>
                      <a:pt x="1984" y="487"/>
                    </a:lnTo>
                    <a:lnTo>
                      <a:pt x="2025" y="557"/>
                    </a:lnTo>
                    <a:lnTo>
                      <a:pt x="2060" y="629"/>
                    </a:lnTo>
                    <a:lnTo>
                      <a:pt x="2089" y="705"/>
                    </a:lnTo>
                    <a:lnTo>
                      <a:pt x="2113" y="782"/>
                    </a:lnTo>
                    <a:lnTo>
                      <a:pt x="2130" y="862"/>
                    </a:lnTo>
                    <a:lnTo>
                      <a:pt x="2141" y="945"/>
                    </a:lnTo>
                    <a:lnTo>
                      <a:pt x="2144" y="1030"/>
                    </a:lnTo>
                    <a:lnTo>
                      <a:pt x="2142" y="1101"/>
                    </a:lnTo>
                    <a:lnTo>
                      <a:pt x="2136" y="1170"/>
                    </a:lnTo>
                    <a:lnTo>
                      <a:pt x="2128" y="1233"/>
                    </a:lnTo>
                    <a:lnTo>
                      <a:pt x="2115" y="1295"/>
                    </a:lnTo>
                    <a:lnTo>
                      <a:pt x="2101" y="1352"/>
                    </a:lnTo>
                    <a:lnTo>
                      <a:pt x="2084" y="1406"/>
                    </a:lnTo>
                    <a:lnTo>
                      <a:pt x="2064" y="1458"/>
                    </a:lnTo>
                    <a:lnTo>
                      <a:pt x="2045" y="1506"/>
                    </a:lnTo>
                    <a:lnTo>
                      <a:pt x="2022" y="1551"/>
                    </a:lnTo>
                    <a:lnTo>
                      <a:pt x="2000" y="1594"/>
                    </a:lnTo>
                    <a:lnTo>
                      <a:pt x="1976" y="1636"/>
                    </a:lnTo>
                    <a:lnTo>
                      <a:pt x="1953" y="1675"/>
                    </a:lnTo>
                    <a:lnTo>
                      <a:pt x="1929" y="1711"/>
                    </a:lnTo>
                    <a:lnTo>
                      <a:pt x="1906" y="1745"/>
                    </a:lnTo>
                    <a:lnTo>
                      <a:pt x="1883" y="1778"/>
                    </a:lnTo>
                    <a:lnTo>
                      <a:pt x="1856" y="1819"/>
                    </a:lnTo>
                    <a:lnTo>
                      <a:pt x="1832" y="1855"/>
                    </a:lnTo>
                    <a:lnTo>
                      <a:pt x="1812" y="1888"/>
                    </a:lnTo>
                    <a:lnTo>
                      <a:pt x="1796" y="1918"/>
                    </a:lnTo>
                    <a:lnTo>
                      <a:pt x="1785" y="1945"/>
                    </a:lnTo>
                    <a:lnTo>
                      <a:pt x="1778" y="1972"/>
                    </a:lnTo>
                    <a:lnTo>
                      <a:pt x="1775" y="1997"/>
                    </a:lnTo>
                    <a:lnTo>
                      <a:pt x="1772" y="2047"/>
                    </a:lnTo>
                    <a:lnTo>
                      <a:pt x="1762" y="2095"/>
                    </a:lnTo>
                    <a:lnTo>
                      <a:pt x="1747" y="2142"/>
                    </a:lnTo>
                    <a:lnTo>
                      <a:pt x="1723" y="2189"/>
                    </a:lnTo>
                    <a:lnTo>
                      <a:pt x="1696" y="2233"/>
                    </a:lnTo>
                    <a:lnTo>
                      <a:pt x="1661" y="2275"/>
                    </a:lnTo>
                    <a:lnTo>
                      <a:pt x="1621" y="2314"/>
                    </a:lnTo>
                    <a:lnTo>
                      <a:pt x="1576" y="2351"/>
                    </a:lnTo>
                    <a:lnTo>
                      <a:pt x="1575" y="2373"/>
                    </a:lnTo>
                    <a:lnTo>
                      <a:pt x="1574" y="2399"/>
                    </a:lnTo>
                    <a:lnTo>
                      <a:pt x="1572" y="2428"/>
                    </a:lnTo>
                    <a:lnTo>
                      <a:pt x="1570" y="2457"/>
                    </a:lnTo>
                    <a:lnTo>
                      <a:pt x="1568" y="2487"/>
                    </a:lnTo>
                    <a:lnTo>
                      <a:pt x="1567" y="2517"/>
                    </a:lnTo>
                    <a:lnTo>
                      <a:pt x="1565" y="2545"/>
                    </a:lnTo>
                    <a:lnTo>
                      <a:pt x="1564" y="2571"/>
                    </a:lnTo>
                    <a:lnTo>
                      <a:pt x="1563" y="2592"/>
                    </a:lnTo>
                    <a:lnTo>
                      <a:pt x="1562" y="2609"/>
                    </a:lnTo>
                    <a:lnTo>
                      <a:pt x="1562" y="2620"/>
                    </a:lnTo>
                    <a:lnTo>
                      <a:pt x="1560" y="2623"/>
                    </a:lnTo>
                    <a:lnTo>
                      <a:pt x="1560" y="2637"/>
                    </a:lnTo>
                    <a:lnTo>
                      <a:pt x="1558" y="2652"/>
                    </a:lnTo>
                    <a:lnTo>
                      <a:pt x="1554" y="2669"/>
                    </a:lnTo>
                    <a:lnTo>
                      <a:pt x="1548" y="2686"/>
                    </a:lnTo>
                    <a:lnTo>
                      <a:pt x="1539" y="2706"/>
                    </a:lnTo>
                    <a:lnTo>
                      <a:pt x="1528" y="2725"/>
                    </a:lnTo>
                    <a:lnTo>
                      <a:pt x="1514" y="2745"/>
                    </a:lnTo>
                    <a:lnTo>
                      <a:pt x="1496" y="2765"/>
                    </a:lnTo>
                    <a:lnTo>
                      <a:pt x="1474" y="2784"/>
                    </a:lnTo>
                    <a:lnTo>
                      <a:pt x="1447" y="2804"/>
                    </a:lnTo>
                    <a:lnTo>
                      <a:pt x="1416" y="2822"/>
                    </a:lnTo>
                    <a:lnTo>
                      <a:pt x="1381" y="2839"/>
                    </a:lnTo>
                    <a:lnTo>
                      <a:pt x="1339" y="2855"/>
                    </a:lnTo>
                    <a:lnTo>
                      <a:pt x="1315" y="2885"/>
                    </a:lnTo>
                    <a:lnTo>
                      <a:pt x="1285" y="2914"/>
                    </a:lnTo>
                    <a:lnTo>
                      <a:pt x="1251" y="2940"/>
                    </a:lnTo>
                    <a:lnTo>
                      <a:pt x="1228" y="2953"/>
                    </a:lnTo>
                    <a:lnTo>
                      <a:pt x="1203" y="2960"/>
                    </a:lnTo>
                    <a:lnTo>
                      <a:pt x="1176" y="2962"/>
                    </a:lnTo>
                    <a:lnTo>
                      <a:pt x="968" y="2962"/>
                    </a:lnTo>
                    <a:lnTo>
                      <a:pt x="941" y="2960"/>
                    </a:lnTo>
                    <a:lnTo>
                      <a:pt x="916" y="2953"/>
                    </a:lnTo>
                    <a:lnTo>
                      <a:pt x="892" y="2940"/>
                    </a:lnTo>
                    <a:lnTo>
                      <a:pt x="859" y="2914"/>
                    </a:lnTo>
                    <a:lnTo>
                      <a:pt x="829" y="2885"/>
                    </a:lnTo>
                    <a:lnTo>
                      <a:pt x="805" y="2855"/>
                    </a:lnTo>
                    <a:lnTo>
                      <a:pt x="761" y="2837"/>
                    </a:lnTo>
                    <a:lnTo>
                      <a:pt x="723" y="2819"/>
                    </a:lnTo>
                    <a:lnTo>
                      <a:pt x="690" y="2800"/>
                    </a:lnTo>
                    <a:lnTo>
                      <a:pt x="663" y="2779"/>
                    </a:lnTo>
                    <a:lnTo>
                      <a:pt x="641" y="2758"/>
                    </a:lnTo>
                    <a:lnTo>
                      <a:pt x="623" y="2736"/>
                    </a:lnTo>
                    <a:lnTo>
                      <a:pt x="610" y="2715"/>
                    </a:lnTo>
                    <a:lnTo>
                      <a:pt x="599" y="2694"/>
                    </a:lnTo>
                    <a:lnTo>
                      <a:pt x="592" y="2674"/>
                    </a:lnTo>
                    <a:lnTo>
                      <a:pt x="587" y="2655"/>
                    </a:lnTo>
                    <a:lnTo>
                      <a:pt x="585" y="2639"/>
                    </a:lnTo>
                    <a:lnTo>
                      <a:pt x="583" y="2623"/>
                    </a:lnTo>
                    <a:lnTo>
                      <a:pt x="583" y="2623"/>
                    </a:lnTo>
                    <a:lnTo>
                      <a:pt x="583" y="2620"/>
                    </a:lnTo>
                    <a:lnTo>
                      <a:pt x="582" y="2609"/>
                    </a:lnTo>
                    <a:lnTo>
                      <a:pt x="581" y="2592"/>
                    </a:lnTo>
                    <a:lnTo>
                      <a:pt x="580" y="2571"/>
                    </a:lnTo>
                    <a:lnTo>
                      <a:pt x="579" y="2545"/>
                    </a:lnTo>
                    <a:lnTo>
                      <a:pt x="577" y="2517"/>
                    </a:lnTo>
                    <a:lnTo>
                      <a:pt x="576" y="2487"/>
                    </a:lnTo>
                    <a:lnTo>
                      <a:pt x="573" y="2457"/>
                    </a:lnTo>
                    <a:lnTo>
                      <a:pt x="572" y="2428"/>
                    </a:lnTo>
                    <a:lnTo>
                      <a:pt x="570" y="2399"/>
                    </a:lnTo>
                    <a:lnTo>
                      <a:pt x="569" y="2373"/>
                    </a:lnTo>
                    <a:lnTo>
                      <a:pt x="568" y="2351"/>
                    </a:lnTo>
                    <a:lnTo>
                      <a:pt x="522" y="2314"/>
                    </a:lnTo>
                    <a:lnTo>
                      <a:pt x="483" y="2275"/>
                    </a:lnTo>
                    <a:lnTo>
                      <a:pt x="448" y="2233"/>
                    </a:lnTo>
                    <a:lnTo>
                      <a:pt x="421" y="2189"/>
                    </a:lnTo>
                    <a:lnTo>
                      <a:pt x="397" y="2142"/>
                    </a:lnTo>
                    <a:lnTo>
                      <a:pt x="382" y="2095"/>
                    </a:lnTo>
                    <a:lnTo>
                      <a:pt x="372" y="2047"/>
                    </a:lnTo>
                    <a:lnTo>
                      <a:pt x="369" y="1997"/>
                    </a:lnTo>
                    <a:lnTo>
                      <a:pt x="366" y="1972"/>
                    </a:lnTo>
                    <a:lnTo>
                      <a:pt x="359" y="1945"/>
                    </a:lnTo>
                    <a:lnTo>
                      <a:pt x="347" y="1918"/>
                    </a:lnTo>
                    <a:lnTo>
                      <a:pt x="332" y="1888"/>
                    </a:lnTo>
                    <a:lnTo>
                      <a:pt x="312" y="1855"/>
                    </a:lnTo>
                    <a:lnTo>
                      <a:pt x="289" y="1819"/>
                    </a:lnTo>
                    <a:lnTo>
                      <a:pt x="261" y="1779"/>
                    </a:lnTo>
                    <a:lnTo>
                      <a:pt x="239" y="1746"/>
                    </a:lnTo>
                    <a:lnTo>
                      <a:pt x="216" y="1711"/>
                    </a:lnTo>
                    <a:lnTo>
                      <a:pt x="191" y="1675"/>
                    </a:lnTo>
                    <a:lnTo>
                      <a:pt x="168" y="1636"/>
                    </a:lnTo>
                    <a:lnTo>
                      <a:pt x="145" y="1595"/>
                    </a:lnTo>
                    <a:lnTo>
                      <a:pt x="121" y="1551"/>
                    </a:lnTo>
                    <a:lnTo>
                      <a:pt x="99" y="1506"/>
                    </a:lnTo>
                    <a:lnTo>
                      <a:pt x="79" y="1458"/>
                    </a:lnTo>
                    <a:lnTo>
                      <a:pt x="59" y="1406"/>
                    </a:lnTo>
                    <a:lnTo>
                      <a:pt x="43" y="1352"/>
                    </a:lnTo>
                    <a:lnTo>
                      <a:pt x="28" y="1295"/>
                    </a:lnTo>
                    <a:lnTo>
                      <a:pt x="16" y="1233"/>
                    </a:lnTo>
                    <a:lnTo>
                      <a:pt x="7" y="1170"/>
                    </a:lnTo>
                    <a:lnTo>
                      <a:pt x="2" y="1101"/>
                    </a:lnTo>
                    <a:lnTo>
                      <a:pt x="0" y="1030"/>
                    </a:lnTo>
                    <a:lnTo>
                      <a:pt x="3" y="945"/>
                    </a:lnTo>
                    <a:lnTo>
                      <a:pt x="14" y="862"/>
                    </a:lnTo>
                    <a:lnTo>
                      <a:pt x="31" y="782"/>
                    </a:lnTo>
                    <a:lnTo>
                      <a:pt x="55" y="705"/>
                    </a:lnTo>
                    <a:lnTo>
                      <a:pt x="84" y="629"/>
                    </a:lnTo>
                    <a:lnTo>
                      <a:pt x="119" y="557"/>
                    </a:lnTo>
                    <a:lnTo>
                      <a:pt x="160" y="487"/>
                    </a:lnTo>
                    <a:lnTo>
                      <a:pt x="207" y="422"/>
                    </a:lnTo>
                    <a:lnTo>
                      <a:pt x="259" y="360"/>
                    </a:lnTo>
                    <a:lnTo>
                      <a:pt x="314" y="302"/>
                    </a:lnTo>
                    <a:lnTo>
                      <a:pt x="375" y="248"/>
                    </a:lnTo>
                    <a:lnTo>
                      <a:pt x="439" y="199"/>
                    </a:lnTo>
                    <a:lnTo>
                      <a:pt x="508" y="155"/>
                    </a:lnTo>
                    <a:lnTo>
                      <a:pt x="580" y="115"/>
                    </a:lnTo>
                    <a:lnTo>
                      <a:pt x="655" y="81"/>
                    </a:lnTo>
                    <a:lnTo>
                      <a:pt x="734" y="52"/>
                    </a:lnTo>
                    <a:lnTo>
                      <a:pt x="815" y="30"/>
                    </a:lnTo>
                    <a:lnTo>
                      <a:pt x="898" y="14"/>
                    </a:lnTo>
                    <a:lnTo>
                      <a:pt x="984" y="3"/>
                    </a:lnTo>
                    <a:lnTo>
                      <a:pt x="1072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229A210F-8235-B10C-A599-B528E29DF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1221"/>
                <a:ext cx="34" cy="84"/>
              </a:xfrm>
              <a:custGeom>
                <a:avLst/>
                <a:gdLst>
                  <a:gd name="T0" fmla="*/ 68 w 135"/>
                  <a:gd name="T1" fmla="*/ 0 h 336"/>
                  <a:gd name="T2" fmla="*/ 68 w 135"/>
                  <a:gd name="T3" fmla="*/ 0 h 336"/>
                  <a:gd name="T4" fmla="*/ 86 w 135"/>
                  <a:gd name="T5" fmla="*/ 3 h 336"/>
                  <a:gd name="T6" fmla="*/ 102 w 135"/>
                  <a:gd name="T7" fmla="*/ 9 h 336"/>
                  <a:gd name="T8" fmla="*/ 116 w 135"/>
                  <a:gd name="T9" fmla="*/ 20 h 336"/>
                  <a:gd name="T10" fmla="*/ 127 w 135"/>
                  <a:gd name="T11" fmla="*/ 33 h 336"/>
                  <a:gd name="T12" fmla="*/ 133 w 135"/>
                  <a:gd name="T13" fmla="*/ 50 h 336"/>
                  <a:gd name="T14" fmla="*/ 135 w 135"/>
                  <a:gd name="T15" fmla="*/ 68 h 336"/>
                  <a:gd name="T16" fmla="*/ 135 w 135"/>
                  <a:gd name="T17" fmla="*/ 269 h 336"/>
                  <a:gd name="T18" fmla="*/ 133 w 135"/>
                  <a:gd name="T19" fmla="*/ 288 h 336"/>
                  <a:gd name="T20" fmla="*/ 127 w 135"/>
                  <a:gd name="T21" fmla="*/ 303 h 336"/>
                  <a:gd name="T22" fmla="*/ 116 w 135"/>
                  <a:gd name="T23" fmla="*/ 317 h 336"/>
                  <a:gd name="T24" fmla="*/ 102 w 135"/>
                  <a:gd name="T25" fmla="*/ 327 h 336"/>
                  <a:gd name="T26" fmla="*/ 86 w 135"/>
                  <a:gd name="T27" fmla="*/ 334 h 336"/>
                  <a:gd name="T28" fmla="*/ 68 w 135"/>
                  <a:gd name="T29" fmla="*/ 336 h 336"/>
                  <a:gd name="T30" fmla="*/ 50 w 135"/>
                  <a:gd name="T31" fmla="*/ 334 h 336"/>
                  <a:gd name="T32" fmla="*/ 34 w 135"/>
                  <a:gd name="T33" fmla="*/ 327 h 336"/>
                  <a:gd name="T34" fmla="*/ 20 w 135"/>
                  <a:gd name="T35" fmla="*/ 317 h 336"/>
                  <a:gd name="T36" fmla="*/ 9 w 135"/>
                  <a:gd name="T37" fmla="*/ 303 h 336"/>
                  <a:gd name="T38" fmla="*/ 3 w 135"/>
                  <a:gd name="T39" fmla="*/ 288 h 336"/>
                  <a:gd name="T40" fmla="*/ 0 w 135"/>
                  <a:gd name="T41" fmla="*/ 269 h 336"/>
                  <a:gd name="T42" fmla="*/ 0 w 135"/>
                  <a:gd name="T43" fmla="*/ 68 h 336"/>
                  <a:gd name="T44" fmla="*/ 3 w 135"/>
                  <a:gd name="T45" fmla="*/ 50 h 336"/>
                  <a:gd name="T46" fmla="*/ 9 w 135"/>
                  <a:gd name="T47" fmla="*/ 33 h 336"/>
                  <a:gd name="T48" fmla="*/ 20 w 135"/>
                  <a:gd name="T49" fmla="*/ 20 h 336"/>
                  <a:gd name="T50" fmla="*/ 34 w 135"/>
                  <a:gd name="T51" fmla="*/ 9 h 336"/>
                  <a:gd name="T52" fmla="*/ 50 w 135"/>
                  <a:gd name="T53" fmla="*/ 3 h 336"/>
                  <a:gd name="T54" fmla="*/ 68 w 135"/>
                  <a:gd name="T55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5" h="336">
                    <a:moveTo>
                      <a:pt x="68" y="0"/>
                    </a:moveTo>
                    <a:lnTo>
                      <a:pt x="68" y="0"/>
                    </a:lnTo>
                    <a:lnTo>
                      <a:pt x="86" y="3"/>
                    </a:lnTo>
                    <a:lnTo>
                      <a:pt x="102" y="9"/>
                    </a:lnTo>
                    <a:lnTo>
                      <a:pt x="116" y="20"/>
                    </a:lnTo>
                    <a:lnTo>
                      <a:pt x="127" y="33"/>
                    </a:lnTo>
                    <a:lnTo>
                      <a:pt x="133" y="50"/>
                    </a:lnTo>
                    <a:lnTo>
                      <a:pt x="135" y="68"/>
                    </a:lnTo>
                    <a:lnTo>
                      <a:pt x="135" y="269"/>
                    </a:lnTo>
                    <a:lnTo>
                      <a:pt x="133" y="288"/>
                    </a:lnTo>
                    <a:lnTo>
                      <a:pt x="127" y="303"/>
                    </a:lnTo>
                    <a:lnTo>
                      <a:pt x="116" y="317"/>
                    </a:lnTo>
                    <a:lnTo>
                      <a:pt x="102" y="327"/>
                    </a:lnTo>
                    <a:lnTo>
                      <a:pt x="86" y="334"/>
                    </a:lnTo>
                    <a:lnTo>
                      <a:pt x="68" y="336"/>
                    </a:lnTo>
                    <a:lnTo>
                      <a:pt x="50" y="334"/>
                    </a:lnTo>
                    <a:lnTo>
                      <a:pt x="34" y="327"/>
                    </a:lnTo>
                    <a:lnTo>
                      <a:pt x="20" y="317"/>
                    </a:lnTo>
                    <a:lnTo>
                      <a:pt x="9" y="303"/>
                    </a:lnTo>
                    <a:lnTo>
                      <a:pt x="3" y="288"/>
                    </a:lnTo>
                    <a:lnTo>
                      <a:pt x="0" y="269"/>
                    </a:lnTo>
                    <a:lnTo>
                      <a:pt x="0" y="68"/>
                    </a:lnTo>
                    <a:lnTo>
                      <a:pt x="3" y="50"/>
                    </a:lnTo>
                    <a:lnTo>
                      <a:pt x="9" y="33"/>
                    </a:lnTo>
                    <a:lnTo>
                      <a:pt x="20" y="20"/>
                    </a:lnTo>
                    <a:lnTo>
                      <a:pt x="34" y="9"/>
                    </a:lnTo>
                    <a:lnTo>
                      <a:pt x="50" y="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D7FB1B8A-3F02-C46E-BDC3-11687670B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272"/>
                <a:ext cx="59" cy="78"/>
              </a:xfrm>
              <a:custGeom>
                <a:avLst/>
                <a:gdLst>
                  <a:gd name="T0" fmla="*/ 68 w 237"/>
                  <a:gd name="T1" fmla="*/ 0 h 310"/>
                  <a:gd name="T2" fmla="*/ 85 w 237"/>
                  <a:gd name="T3" fmla="*/ 2 h 310"/>
                  <a:gd name="T4" fmla="*/ 101 w 237"/>
                  <a:gd name="T5" fmla="*/ 9 h 310"/>
                  <a:gd name="T6" fmla="*/ 115 w 237"/>
                  <a:gd name="T7" fmla="*/ 20 h 310"/>
                  <a:gd name="T8" fmla="*/ 126 w 237"/>
                  <a:gd name="T9" fmla="*/ 34 h 310"/>
                  <a:gd name="T10" fmla="*/ 228 w 237"/>
                  <a:gd name="T11" fmla="*/ 209 h 310"/>
                  <a:gd name="T12" fmla="*/ 235 w 237"/>
                  <a:gd name="T13" fmla="*/ 226 h 310"/>
                  <a:gd name="T14" fmla="*/ 237 w 237"/>
                  <a:gd name="T15" fmla="*/ 243 h 310"/>
                  <a:gd name="T16" fmla="*/ 235 w 237"/>
                  <a:gd name="T17" fmla="*/ 260 h 310"/>
                  <a:gd name="T18" fmla="*/ 228 w 237"/>
                  <a:gd name="T19" fmla="*/ 276 h 310"/>
                  <a:gd name="T20" fmla="*/ 218 w 237"/>
                  <a:gd name="T21" fmla="*/ 290 h 310"/>
                  <a:gd name="T22" fmla="*/ 204 w 237"/>
                  <a:gd name="T23" fmla="*/ 301 h 310"/>
                  <a:gd name="T24" fmla="*/ 187 w 237"/>
                  <a:gd name="T25" fmla="*/ 308 h 310"/>
                  <a:gd name="T26" fmla="*/ 170 w 237"/>
                  <a:gd name="T27" fmla="*/ 310 h 310"/>
                  <a:gd name="T28" fmla="*/ 152 w 237"/>
                  <a:gd name="T29" fmla="*/ 308 h 310"/>
                  <a:gd name="T30" fmla="*/ 136 w 237"/>
                  <a:gd name="T31" fmla="*/ 301 h 310"/>
                  <a:gd name="T32" fmla="*/ 122 w 237"/>
                  <a:gd name="T33" fmla="*/ 290 h 310"/>
                  <a:gd name="T34" fmla="*/ 111 w 237"/>
                  <a:gd name="T35" fmla="*/ 276 h 310"/>
                  <a:gd name="T36" fmla="*/ 9 w 237"/>
                  <a:gd name="T37" fmla="*/ 101 h 310"/>
                  <a:gd name="T38" fmla="*/ 2 w 237"/>
                  <a:gd name="T39" fmla="*/ 85 h 310"/>
                  <a:gd name="T40" fmla="*/ 0 w 237"/>
                  <a:gd name="T41" fmla="*/ 67 h 310"/>
                  <a:gd name="T42" fmla="*/ 2 w 237"/>
                  <a:gd name="T43" fmla="*/ 51 h 310"/>
                  <a:gd name="T44" fmla="*/ 9 w 237"/>
                  <a:gd name="T45" fmla="*/ 34 h 310"/>
                  <a:gd name="T46" fmla="*/ 20 w 237"/>
                  <a:gd name="T47" fmla="*/ 21 h 310"/>
                  <a:gd name="T48" fmla="*/ 33 w 237"/>
                  <a:gd name="T49" fmla="*/ 10 h 310"/>
                  <a:gd name="T50" fmla="*/ 51 w 237"/>
                  <a:gd name="T51" fmla="*/ 2 h 310"/>
                  <a:gd name="T52" fmla="*/ 68 w 237"/>
                  <a:gd name="T53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" h="310">
                    <a:moveTo>
                      <a:pt x="68" y="0"/>
                    </a:moveTo>
                    <a:lnTo>
                      <a:pt x="85" y="2"/>
                    </a:lnTo>
                    <a:lnTo>
                      <a:pt x="101" y="9"/>
                    </a:lnTo>
                    <a:lnTo>
                      <a:pt x="115" y="20"/>
                    </a:lnTo>
                    <a:lnTo>
                      <a:pt x="126" y="34"/>
                    </a:lnTo>
                    <a:lnTo>
                      <a:pt x="228" y="209"/>
                    </a:lnTo>
                    <a:lnTo>
                      <a:pt x="235" y="226"/>
                    </a:lnTo>
                    <a:lnTo>
                      <a:pt x="237" y="243"/>
                    </a:lnTo>
                    <a:lnTo>
                      <a:pt x="235" y="260"/>
                    </a:lnTo>
                    <a:lnTo>
                      <a:pt x="228" y="276"/>
                    </a:lnTo>
                    <a:lnTo>
                      <a:pt x="218" y="290"/>
                    </a:lnTo>
                    <a:lnTo>
                      <a:pt x="204" y="301"/>
                    </a:lnTo>
                    <a:lnTo>
                      <a:pt x="187" y="308"/>
                    </a:lnTo>
                    <a:lnTo>
                      <a:pt x="170" y="310"/>
                    </a:lnTo>
                    <a:lnTo>
                      <a:pt x="152" y="308"/>
                    </a:lnTo>
                    <a:lnTo>
                      <a:pt x="136" y="301"/>
                    </a:lnTo>
                    <a:lnTo>
                      <a:pt x="122" y="290"/>
                    </a:lnTo>
                    <a:lnTo>
                      <a:pt x="111" y="276"/>
                    </a:lnTo>
                    <a:lnTo>
                      <a:pt x="9" y="101"/>
                    </a:lnTo>
                    <a:lnTo>
                      <a:pt x="2" y="85"/>
                    </a:lnTo>
                    <a:lnTo>
                      <a:pt x="0" y="67"/>
                    </a:lnTo>
                    <a:lnTo>
                      <a:pt x="2" y="51"/>
                    </a:lnTo>
                    <a:lnTo>
                      <a:pt x="9" y="34"/>
                    </a:lnTo>
                    <a:lnTo>
                      <a:pt x="20" y="21"/>
                    </a:lnTo>
                    <a:lnTo>
                      <a:pt x="33" y="10"/>
                    </a:lnTo>
                    <a:lnTo>
                      <a:pt x="51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57403132-2E4C-3086-D35C-A86E7BC63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411"/>
                <a:ext cx="78" cy="59"/>
              </a:xfrm>
              <a:custGeom>
                <a:avLst/>
                <a:gdLst>
                  <a:gd name="T0" fmla="*/ 67 w 311"/>
                  <a:gd name="T1" fmla="*/ 0 h 235"/>
                  <a:gd name="T2" fmla="*/ 84 w 311"/>
                  <a:gd name="T3" fmla="*/ 2 h 235"/>
                  <a:gd name="T4" fmla="*/ 102 w 311"/>
                  <a:gd name="T5" fmla="*/ 9 h 235"/>
                  <a:gd name="T6" fmla="*/ 278 w 311"/>
                  <a:gd name="T7" fmla="*/ 109 h 235"/>
                  <a:gd name="T8" fmla="*/ 292 w 311"/>
                  <a:gd name="T9" fmla="*/ 121 h 235"/>
                  <a:gd name="T10" fmla="*/ 302 w 311"/>
                  <a:gd name="T11" fmla="*/ 134 h 235"/>
                  <a:gd name="T12" fmla="*/ 309 w 311"/>
                  <a:gd name="T13" fmla="*/ 151 h 235"/>
                  <a:gd name="T14" fmla="*/ 311 w 311"/>
                  <a:gd name="T15" fmla="*/ 167 h 235"/>
                  <a:gd name="T16" fmla="*/ 309 w 311"/>
                  <a:gd name="T17" fmla="*/ 185 h 235"/>
                  <a:gd name="T18" fmla="*/ 302 w 311"/>
                  <a:gd name="T19" fmla="*/ 201 h 235"/>
                  <a:gd name="T20" fmla="*/ 291 w 311"/>
                  <a:gd name="T21" fmla="*/ 215 h 235"/>
                  <a:gd name="T22" fmla="*/ 277 w 311"/>
                  <a:gd name="T23" fmla="*/ 226 h 235"/>
                  <a:gd name="T24" fmla="*/ 260 w 311"/>
                  <a:gd name="T25" fmla="*/ 233 h 235"/>
                  <a:gd name="T26" fmla="*/ 244 w 311"/>
                  <a:gd name="T27" fmla="*/ 235 h 235"/>
                  <a:gd name="T28" fmla="*/ 226 w 311"/>
                  <a:gd name="T29" fmla="*/ 233 h 235"/>
                  <a:gd name="T30" fmla="*/ 209 w 311"/>
                  <a:gd name="T31" fmla="*/ 225 h 235"/>
                  <a:gd name="T32" fmla="*/ 33 w 311"/>
                  <a:gd name="T33" fmla="*/ 125 h 235"/>
                  <a:gd name="T34" fmla="*/ 19 w 311"/>
                  <a:gd name="T35" fmla="*/ 114 h 235"/>
                  <a:gd name="T36" fmla="*/ 9 w 311"/>
                  <a:gd name="T37" fmla="*/ 100 h 235"/>
                  <a:gd name="T38" fmla="*/ 2 w 311"/>
                  <a:gd name="T39" fmla="*/ 84 h 235"/>
                  <a:gd name="T40" fmla="*/ 0 w 311"/>
                  <a:gd name="T41" fmla="*/ 67 h 235"/>
                  <a:gd name="T42" fmla="*/ 2 w 311"/>
                  <a:gd name="T43" fmla="*/ 49 h 235"/>
                  <a:gd name="T44" fmla="*/ 9 w 311"/>
                  <a:gd name="T45" fmla="*/ 33 h 235"/>
                  <a:gd name="T46" fmla="*/ 20 w 311"/>
                  <a:gd name="T47" fmla="*/ 18 h 235"/>
                  <a:gd name="T48" fmla="*/ 34 w 311"/>
                  <a:gd name="T49" fmla="*/ 9 h 235"/>
                  <a:gd name="T50" fmla="*/ 50 w 311"/>
                  <a:gd name="T51" fmla="*/ 2 h 235"/>
                  <a:gd name="T52" fmla="*/ 67 w 311"/>
                  <a:gd name="T53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1" h="235">
                    <a:moveTo>
                      <a:pt x="67" y="0"/>
                    </a:moveTo>
                    <a:lnTo>
                      <a:pt x="84" y="2"/>
                    </a:lnTo>
                    <a:lnTo>
                      <a:pt x="102" y="9"/>
                    </a:lnTo>
                    <a:lnTo>
                      <a:pt x="278" y="109"/>
                    </a:lnTo>
                    <a:lnTo>
                      <a:pt x="292" y="121"/>
                    </a:lnTo>
                    <a:lnTo>
                      <a:pt x="302" y="134"/>
                    </a:lnTo>
                    <a:lnTo>
                      <a:pt x="309" y="151"/>
                    </a:lnTo>
                    <a:lnTo>
                      <a:pt x="311" y="167"/>
                    </a:lnTo>
                    <a:lnTo>
                      <a:pt x="309" y="185"/>
                    </a:lnTo>
                    <a:lnTo>
                      <a:pt x="302" y="201"/>
                    </a:lnTo>
                    <a:lnTo>
                      <a:pt x="291" y="215"/>
                    </a:lnTo>
                    <a:lnTo>
                      <a:pt x="277" y="226"/>
                    </a:lnTo>
                    <a:lnTo>
                      <a:pt x="260" y="233"/>
                    </a:lnTo>
                    <a:lnTo>
                      <a:pt x="244" y="235"/>
                    </a:lnTo>
                    <a:lnTo>
                      <a:pt x="226" y="233"/>
                    </a:lnTo>
                    <a:lnTo>
                      <a:pt x="209" y="225"/>
                    </a:lnTo>
                    <a:lnTo>
                      <a:pt x="33" y="125"/>
                    </a:lnTo>
                    <a:lnTo>
                      <a:pt x="19" y="114"/>
                    </a:lnTo>
                    <a:lnTo>
                      <a:pt x="9" y="100"/>
                    </a:lnTo>
                    <a:lnTo>
                      <a:pt x="2" y="84"/>
                    </a:lnTo>
                    <a:lnTo>
                      <a:pt x="0" y="67"/>
                    </a:lnTo>
                    <a:lnTo>
                      <a:pt x="2" y="49"/>
                    </a:lnTo>
                    <a:lnTo>
                      <a:pt x="9" y="33"/>
                    </a:lnTo>
                    <a:lnTo>
                      <a:pt x="20" y="18"/>
                    </a:lnTo>
                    <a:lnTo>
                      <a:pt x="34" y="9"/>
                    </a:lnTo>
                    <a:lnTo>
                      <a:pt x="50" y="2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9F1EB6B4-D932-B619-6644-A93796EB1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1600"/>
                <a:ext cx="84" cy="34"/>
              </a:xfrm>
              <a:custGeom>
                <a:avLst/>
                <a:gdLst>
                  <a:gd name="T0" fmla="*/ 67 w 339"/>
                  <a:gd name="T1" fmla="*/ 0 h 135"/>
                  <a:gd name="T2" fmla="*/ 271 w 339"/>
                  <a:gd name="T3" fmla="*/ 0 h 135"/>
                  <a:gd name="T4" fmla="*/ 289 w 339"/>
                  <a:gd name="T5" fmla="*/ 3 h 135"/>
                  <a:gd name="T6" fmla="*/ 306 w 339"/>
                  <a:gd name="T7" fmla="*/ 10 h 135"/>
                  <a:gd name="T8" fmla="*/ 319 w 339"/>
                  <a:gd name="T9" fmla="*/ 20 h 135"/>
                  <a:gd name="T10" fmla="*/ 330 w 339"/>
                  <a:gd name="T11" fmla="*/ 34 h 135"/>
                  <a:gd name="T12" fmla="*/ 337 w 339"/>
                  <a:gd name="T13" fmla="*/ 49 h 135"/>
                  <a:gd name="T14" fmla="*/ 339 w 339"/>
                  <a:gd name="T15" fmla="*/ 68 h 135"/>
                  <a:gd name="T16" fmla="*/ 337 w 339"/>
                  <a:gd name="T17" fmla="*/ 86 h 135"/>
                  <a:gd name="T18" fmla="*/ 330 w 339"/>
                  <a:gd name="T19" fmla="*/ 101 h 135"/>
                  <a:gd name="T20" fmla="*/ 319 w 339"/>
                  <a:gd name="T21" fmla="*/ 116 h 135"/>
                  <a:gd name="T22" fmla="*/ 306 w 339"/>
                  <a:gd name="T23" fmla="*/ 125 h 135"/>
                  <a:gd name="T24" fmla="*/ 289 w 339"/>
                  <a:gd name="T25" fmla="*/ 133 h 135"/>
                  <a:gd name="T26" fmla="*/ 271 w 339"/>
                  <a:gd name="T27" fmla="*/ 135 h 135"/>
                  <a:gd name="T28" fmla="*/ 67 w 339"/>
                  <a:gd name="T29" fmla="*/ 135 h 135"/>
                  <a:gd name="T30" fmla="*/ 50 w 339"/>
                  <a:gd name="T31" fmla="*/ 133 h 135"/>
                  <a:gd name="T32" fmla="*/ 34 w 339"/>
                  <a:gd name="T33" fmla="*/ 125 h 135"/>
                  <a:gd name="T34" fmla="*/ 20 w 339"/>
                  <a:gd name="T35" fmla="*/ 116 h 135"/>
                  <a:gd name="T36" fmla="*/ 10 w 339"/>
                  <a:gd name="T37" fmla="*/ 101 h 135"/>
                  <a:gd name="T38" fmla="*/ 2 w 339"/>
                  <a:gd name="T39" fmla="*/ 86 h 135"/>
                  <a:gd name="T40" fmla="*/ 0 w 339"/>
                  <a:gd name="T41" fmla="*/ 68 h 135"/>
                  <a:gd name="T42" fmla="*/ 2 w 339"/>
                  <a:gd name="T43" fmla="*/ 49 h 135"/>
                  <a:gd name="T44" fmla="*/ 10 w 339"/>
                  <a:gd name="T45" fmla="*/ 34 h 135"/>
                  <a:gd name="T46" fmla="*/ 20 w 339"/>
                  <a:gd name="T47" fmla="*/ 20 h 135"/>
                  <a:gd name="T48" fmla="*/ 34 w 339"/>
                  <a:gd name="T49" fmla="*/ 10 h 135"/>
                  <a:gd name="T50" fmla="*/ 50 w 339"/>
                  <a:gd name="T51" fmla="*/ 3 h 135"/>
                  <a:gd name="T52" fmla="*/ 67 w 339"/>
                  <a:gd name="T5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9" h="135">
                    <a:moveTo>
                      <a:pt x="67" y="0"/>
                    </a:moveTo>
                    <a:lnTo>
                      <a:pt x="271" y="0"/>
                    </a:lnTo>
                    <a:lnTo>
                      <a:pt x="289" y="3"/>
                    </a:lnTo>
                    <a:lnTo>
                      <a:pt x="306" y="10"/>
                    </a:lnTo>
                    <a:lnTo>
                      <a:pt x="319" y="20"/>
                    </a:lnTo>
                    <a:lnTo>
                      <a:pt x="330" y="34"/>
                    </a:lnTo>
                    <a:lnTo>
                      <a:pt x="337" y="49"/>
                    </a:lnTo>
                    <a:lnTo>
                      <a:pt x="339" y="68"/>
                    </a:lnTo>
                    <a:lnTo>
                      <a:pt x="337" y="86"/>
                    </a:lnTo>
                    <a:lnTo>
                      <a:pt x="330" y="101"/>
                    </a:lnTo>
                    <a:lnTo>
                      <a:pt x="319" y="116"/>
                    </a:lnTo>
                    <a:lnTo>
                      <a:pt x="306" y="125"/>
                    </a:lnTo>
                    <a:lnTo>
                      <a:pt x="289" y="133"/>
                    </a:lnTo>
                    <a:lnTo>
                      <a:pt x="271" y="135"/>
                    </a:lnTo>
                    <a:lnTo>
                      <a:pt x="67" y="135"/>
                    </a:lnTo>
                    <a:lnTo>
                      <a:pt x="50" y="133"/>
                    </a:lnTo>
                    <a:lnTo>
                      <a:pt x="34" y="125"/>
                    </a:lnTo>
                    <a:lnTo>
                      <a:pt x="20" y="116"/>
                    </a:lnTo>
                    <a:lnTo>
                      <a:pt x="10" y="101"/>
                    </a:lnTo>
                    <a:lnTo>
                      <a:pt x="2" y="86"/>
                    </a:lnTo>
                    <a:lnTo>
                      <a:pt x="0" y="68"/>
                    </a:lnTo>
                    <a:lnTo>
                      <a:pt x="2" y="49"/>
                    </a:lnTo>
                    <a:lnTo>
                      <a:pt x="10" y="34"/>
                    </a:lnTo>
                    <a:lnTo>
                      <a:pt x="20" y="20"/>
                    </a:lnTo>
                    <a:lnTo>
                      <a:pt x="34" y="10"/>
                    </a:lnTo>
                    <a:lnTo>
                      <a:pt x="50" y="3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E0ABE2AC-C36E-E817-7216-5A0827F7A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765"/>
                <a:ext cx="78" cy="59"/>
              </a:xfrm>
              <a:custGeom>
                <a:avLst/>
                <a:gdLst>
                  <a:gd name="T0" fmla="*/ 244 w 311"/>
                  <a:gd name="T1" fmla="*/ 0 h 237"/>
                  <a:gd name="T2" fmla="*/ 261 w 311"/>
                  <a:gd name="T3" fmla="*/ 3 h 237"/>
                  <a:gd name="T4" fmla="*/ 277 w 311"/>
                  <a:gd name="T5" fmla="*/ 9 h 237"/>
                  <a:gd name="T6" fmla="*/ 291 w 311"/>
                  <a:gd name="T7" fmla="*/ 20 h 237"/>
                  <a:gd name="T8" fmla="*/ 302 w 311"/>
                  <a:gd name="T9" fmla="*/ 34 h 237"/>
                  <a:gd name="T10" fmla="*/ 309 w 311"/>
                  <a:gd name="T11" fmla="*/ 51 h 237"/>
                  <a:gd name="T12" fmla="*/ 311 w 311"/>
                  <a:gd name="T13" fmla="*/ 68 h 237"/>
                  <a:gd name="T14" fmla="*/ 309 w 311"/>
                  <a:gd name="T15" fmla="*/ 85 h 237"/>
                  <a:gd name="T16" fmla="*/ 302 w 311"/>
                  <a:gd name="T17" fmla="*/ 101 h 237"/>
                  <a:gd name="T18" fmla="*/ 291 w 311"/>
                  <a:gd name="T19" fmla="*/ 116 h 237"/>
                  <a:gd name="T20" fmla="*/ 278 w 311"/>
                  <a:gd name="T21" fmla="*/ 127 h 237"/>
                  <a:gd name="T22" fmla="*/ 102 w 311"/>
                  <a:gd name="T23" fmla="*/ 227 h 237"/>
                  <a:gd name="T24" fmla="*/ 85 w 311"/>
                  <a:gd name="T25" fmla="*/ 233 h 237"/>
                  <a:gd name="T26" fmla="*/ 67 w 311"/>
                  <a:gd name="T27" fmla="*/ 237 h 237"/>
                  <a:gd name="T28" fmla="*/ 50 w 311"/>
                  <a:gd name="T29" fmla="*/ 233 h 237"/>
                  <a:gd name="T30" fmla="*/ 34 w 311"/>
                  <a:gd name="T31" fmla="*/ 228 h 237"/>
                  <a:gd name="T32" fmla="*/ 20 w 311"/>
                  <a:gd name="T33" fmla="*/ 217 h 237"/>
                  <a:gd name="T34" fmla="*/ 9 w 311"/>
                  <a:gd name="T35" fmla="*/ 203 h 237"/>
                  <a:gd name="T36" fmla="*/ 2 w 311"/>
                  <a:gd name="T37" fmla="*/ 186 h 237"/>
                  <a:gd name="T38" fmla="*/ 0 w 311"/>
                  <a:gd name="T39" fmla="*/ 168 h 237"/>
                  <a:gd name="T40" fmla="*/ 2 w 311"/>
                  <a:gd name="T41" fmla="*/ 152 h 237"/>
                  <a:gd name="T42" fmla="*/ 9 w 311"/>
                  <a:gd name="T43" fmla="*/ 135 h 237"/>
                  <a:gd name="T44" fmla="*/ 19 w 311"/>
                  <a:gd name="T45" fmla="*/ 122 h 237"/>
                  <a:gd name="T46" fmla="*/ 33 w 311"/>
                  <a:gd name="T47" fmla="*/ 111 h 237"/>
                  <a:gd name="T48" fmla="*/ 209 w 311"/>
                  <a:gd name="T49" fmla="*/ 10 h 237"/>
                  <a:gd name="T50" fmla="*/ 227 w 311"/>
                  <a:gd name="T51" fmla="*/ 2 h 237"/>
                  <a:gd name="T52" fmla="*/ 244 w 311"/>
                  <a:gd name="T5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1" h="237">
                    <a:moveTo>
                      <a:pt x="244" y="0"/>
                    </a:moveTo>
                    <a:lnTo>
                      <a:pt x="261" y="3"/>
                    </a:lnTo>
                    <a:lnTo>
                      <a:pt x="277" y="9"/>
                    </a:lnTo>
                    <a:lnTo>
                      <a:pt x="291" y="20"/>
                    </a:lnTo>
                    <a:lnTo>
                      <a:pt x="302" y="34"/>
                    </a:lnTo>
                    <a:lnTo>
                      <a:pt x="309" y="51"/>
                    </a:lnTo>
                    <a:lnTo>
                      <a:pt x="311" y="68"/>
                    </a:lnTo>
                    <a:lnTo>
                      <a:pt x="309" y="85"/>
                    </a:lnTo>
                    <a:lnTo>
                      <a:pt x="302" y="101"/>
                    </a:lnTo>
                    <a:lnTo>
                      <a:pt x="291" y="116"/>
                    </a:lnTo>
                    <a:lnTo>
                      <a:pt x="278" y="127"/>
                    </a:lnTo>
                    <a:lnTo>
                      <a:pt x="102" y="227"/>
                    </a:lnTo>
                    <a:lnTo>
                      <a:pt x="85" y="233"/>
                    </a:lnTo>
                    <a:lnTo>
                      <a:pt x="67" y="237"/>
                    </a:lnTo>
                    <a:lnTo>
                      <a:pt x="50" y="233"/>
                    </a:lnTo>
                    <a:lnTo>
                      <a:pt x="34" y="228"/>
                    </a:lnTo>
                    <a:lnTo>
                      <a:pt x="20" y="217"/>
                    </a:lnTo>
                    <a:lnTo>
                      <a:pt x="9" y="203"/>
                    </a:lnTo>
                    <a:lnTo>
                      <a:pt x="2" y="186"/>
                    </a:lnTo>
                    <a:lnTo>
                      <a:pt x="0" y="168"/>
                    </a:lnTo>
                    <a:lnTo>
                      <a:pt x="2" y="152"/>
                    </a:lnTo>
                    <a:lnTo>
                      <a:pt x="9" y="135"/>
                    </a:lnTo>
                    <a:lnTo>
                      <a:pt x="19" y="122"/>
                    </a:lnTo>
                    <a:lnTo>
                      <a:pt x="33" y="111"/>
                    </a:lnTo>
                    <a:lnTo>
                      <a:pt x="209" y="10"/>
                    </a:lnTo>
                    <a:lnTo>
                      <a:pt x="227" y="2"/>
                    </a:lnTo>
                    <a:lnTo>
                      <a:pt x="244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3">
                <a:extLst>
                  <a:ext uri="{FF2B5EF4-FFF2-40B4-BE49-F238E27FC236}">
                    <a16:creationId xmlns:a16="http://schemas.microsoft.com/office/drawing/2014/main" id="{19AC003E-6FB6-890B-E5FB-69EE814BC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1" y="1765"/>
                <a:ext cx="78" cy="59"/>
              </a:xfrm>
              <a:custGeom>
                <a:avLst/>
                <a:gdLst>
                  <a:gd name="T0" fmla="*/ 67 w 311"/>
                  <a:gd name="T1" fmla="*/ 0 h 237"/>
                  <a:gd name="T2" fmla="*/ 85 w 311"/>
                  <a:gd name="T3" fmla="*/ 2 h 237"/>
                  <a:gd name="T4" fmla="*/ 102 w 311"/>
                  <a:gd name="T5" fmla="*/ 10 h 237"/>
                  <a:gd name="T6" fmla="*/ 278 w 311"/>
                  <a:gd name="T7" fmla="*/ 111 h 237"/>
                  <a:gd name="T8" fmla="*/ 292 w 311"/>
                  <a:gd name="T9" fmla="*/ 122 h 237"/>
                  <a:gd name="T10" fmla="*/ 302 w 311"/>
                  <a:gd name="T11" fmla="*/ 135 h 237"/>
                  <a:gd name="T12" fmla="*/ 309 w 311"/>
                  <a:gd name="T13" fmla="*/ 152 h 237"/>
                  <a:gd name="T14" fmla="*/ 311 w 311"/>
                  <a:gd name="T15" fmla="*/ 168 h 237"/>
                  <a:gd name="T16" fmla="*/ 309 w 311"/>
                  <a:gd name="T17" fmla="*/ 186 h 237"/>
                  <a:gd name="T18" fmla="*/ 302 w 311"/>
                  <a:gd name="T19" fmla="*/ 203 h 237"/>
                  <a:gd name="T20" fmla="*/ 291 w 311"/>
                  <a:gd name="T21" fmla="*/ 217 h 237"/>
                  <a:gd name="T22" fmla="*/ 277 w 311"/>
                  <a:gd name="T23" fmla="*/ 228 h 237"/>
                  <a:gd name="T24" fmla="*/ 261 w 311"/>
                  <a:gd name="T25" fmla="*/ 233 h 237"/>
                  <a:gd name="T26" fmla="*/ 243 w 311"/>
                  <a:gd name="T27" fmla="*/ 237 h 237"/>
                  <a:gd name="T28" fmla="*/ 226 w 311"/>
                  <a:gd name="T29" fmla="*/ 233 h 237"/>
                  <a:gd name="T30" fmla="*/ 209 w 311"/>
                  <a:gd name="T31" fmla="*/ 227 h 237"/>
                  <a:gd name="T32" fmla="*/ 33 w 311"/>
                  <a:gd name="T33" fmla="*/ 127 h 237"/>
                  <a:gd name="T34" fmla="*/ 20 w 311"/>
                  <a:gd name="T35" fmla="*/ 116 h 237"/>
                  <a:gd name="T36" fmla="*/ 9 w 311"/>
                  <a:gd name="T37" fmla="*/ 101 h 237"/>
                  <a:gd name="T38" fmla="*/ 2 w 311"/>
                  <a:gd name="T39" fmla="*/ 85 h 237"/>
                  <a:gd name="T40" fmla="*/ 0 w 311"/>
                  <a:gd name="T41" fmla="*/ 68 h 237"/>
                  <a:gd name="T42" fmla="*/ 2 w 311"/>
                  <a:gd name="T43" fmla="*/ 51 h 237"/>
                  <a:gd name="T44" fmla="*/ 9 w 311"/>
                  <a:gd name="T45" fmla="*/ 34 h 237"/>
                  <a:gd name="T46" fmla="*/ 20 w 311"/>
                  <a:gd name="T47" fmla="*/ 20 h 237"/>
                  <a:gd name="T48" fmla="*/ 34 w 311"/>
                  <a:gd name="T49" fmla="*/ 9 h 237"/>
                  <a:gd name="T50" fmla="*/ 50 w 311"/>
                  <a:gd name="T51" fmla="*/ 3 h 237"/>
                  <a:gd name="T52" fmla="*/ 67 w 311"/>
                  <a:gd name="T5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1" h="237">
                    <a:moveTo>
                      <a:pt x="67" y="0"/>
                    </a:moveTo>
                    <a:lnTo>
                      <a:pt x="85" y="2"/>
                    </a:lnTo>
                    <a:lnTo>
                      <a:pt x="102" y="10"/>
                    </a:lnTo>
                    <a:lnTo>
                      <a:pt x="278" y="111"/>
                    </a:lnTo>
                    <a:lnTo>
                      <a:pt x="292" y="122"/>
                    </a:lnTo>
                    <a:lnTo>
                      <a:pt x="302" y="135"/>
                    </a:lnTo>
                    <a:lnTo>
                      <a:pt x="309" y="152"/>
                    </a:lnTo>
                    <a:lnTo>
                      <a:pt x="311" y="168"/>
                    </a:lnTo>
                    <a:lnTo>
                      <a:pt x="309" y="186"/>
                    </a:lnTo>
                    <a:lnTo>
                      <a:pt x="302" y="203"/>
                    </a:lnTo>
                    <a:lnTo>
                      <a:pt x="291" y="217"/>
                    </a:lnTo>
                    <a:lnTo>
                      <a:pt x="277" y="228"/>
                    </a:lnTo>
                    <a:lnTo>
                      <a:pt x="261" y="233"/>
                    </a:lnTo>
                    <a:lnTo>
                      <a:pt x="243" y="237"/>
                    </a:lnTo>
                    <a:lnTo>
                      <a:pt x="226" y="233"/>
                    </a:lnTo>
                    <a:lnTo>
                      <a:pt x="209" y="227"/>
                    </a:lnTo>
                    <a:lnTo>
                      <a:pt x="33" y="127"/>
                    </a:lnTo>
                    <a:lnTo>
                      <a:pt x="20" y="116"/>
                    </a:lnTo>
                    <a:lnTo>
                      <a:pt x="9" y="101"/>
                    </a:lnTo>
                    <a:lnTo>
                      <a:pt x="2" y="85"/>
                    </a:lnTo>
                    <a:lnTo>
                      <a:pt x="0" y="68"/>
                    </a:lnTo>
                    <a:lnTo>
                      <a:pt x="2" y="51"/>
                    </a:lnTo>
                    <a:lnTo>
                      <a:pt x="9" y="34"/>
                    </a:lnTo>
                    <a:lnTo>
                      <a:pt x="20" y="20"/>
                    </a:lnTo>
                    <a:lnTo>
                      <a:pt x="34" y="9"/>
                    </a:lnTo>
                    <a:lnTo>
                      <a:pt x="50" y="3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4">
                <a:extLst>
                  <a:ext uri="{FF2B5EF4-FFF2-40B4-BE49-F238E27FC236}">
                    <a16:creationId xmlns:a16="http://schemas.microsoft.com/office/drawing/2014/main" id="{2155E6DF-DDFB-B1BE-D8D1-6A0727C21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5" y="1600"/>
                <a:ext cx="85" cy="34"/>
              </a:xfrm>
              <a:custGeom>
                <a:avLst/>
                <a:gdLst>
                  <a:gd name="T0" fmla="*/ 68 w 339"/>
                  <a:gd name="T1" fmla="*/ 0 h 135"/>
                  <a:gd name="T2" fmla="*/ 271 w 339"/>
                  <a:gd name="T3" fmla="*/ 0 h 135"/>
                  <a:gd name="T4" fmla="*/ 289 w 339"/>
                  <a:gd name="T5" fmla="*/ 3 h 135"/>
                  <a:gd name="T6" fmla="*/ 306 w 339"/>
                  <a:gd name="T7" fmla="*/ 10 h 135"/>
                  <a:gd name="T8" fmla="*/ 319 w 339"/>
                  <a:gd name="T9" fmla="*/ 20 h 135"/>
                  <a:gd name="T10" fmla="*/ 329 w 339"/>
                  <a:gd name="T11" fmla="*/ 34 h 135"/>
                  <a:gd name="T12" fmla="*/ 337 w 339"/>
                  <a:gd name="T13" fmla="*/ 49 h 135"/>
                  <a:gd name="T14" fmla="*/ 339 w 339"/>
                  <a:gd name="T15" fmla="*/ 68 h 135"/>
                  <a:gd name="T16" fmla="*/ 337 w 339"/>
                  <a:gd name="T17" fmla="*/ 86 h 135"/>
                  <a:gd name="T18" fmla="*/ 329 w 339"/>
                  <a:gd name="T19" fmla="*/ 101 h 135"/>
                  <a:gd name="T20" fmla="*/ 319 w 339"/>
                  <a:gd name="T21" fmla="*/ 116 h 135"/>
                  <a:gd name="T22" fmla="*/ 306 w 339"/>
                  <a:gd name="T23" fmla="*/ 125 h 135"/>
                  <a:gd name="T24" fmla="*/ 289 w 339"/>
                  <a:gd name="T25" fmla="*/ 133 h 135"/>
                  <a:gd name="T26" fmla="*/ 271 w 339"/>
                  <a:gd name="T27" fmla="*/ 135 h 135"/>
                  <a:gd name="T28" fmla="*/ 68 w 339"/>
                  <a:gd name="T29" fmla="*/ 135 h 135"/>
                  <a:gd name="T30" fmla="*/ 50 w 339"/>
                  <a:gd name="T31" fmla="*/ 133 h 135"/>
                  <a:gd name="T32" fmla="*/ 33 w 339"/>
                  <a:gd name="T33" fmla="*/ 125 h 135"/>
                  <a:gd name="T34" fmla="*/ 20 w 339"/>
                  <a:gd name="T35" fmla="*/ 116 h 135"/>
                  <a:gd name="T36" fmla="*/ 9 w 339"/>
                  <a:gd name="T37" fmla="*/ 101 h 135"/>
                  <a:gd name="T38" fmla="*/ 2 w 339"/>
                  <a:gd name="T39" fmla="*/ 86 h 135"/>
                  <a:gd name="T40" fmla="*/ 0 w 339"/>
                  <a:gd name="T41" fmla="*/ 68 h 135"/>
                  <a:gd name="T42" fmla="*/ 2 w 339"/>
                  <a:gd name="T43" fmla="*/ 49 h 135"/>
                  <a:gd name="T44" fmla="*/ 9 w 339"/>
                  <a:gd name="T45" fmla="*/ 34 h 135"/>
                  <a:gd name="T46" fmla="*/ 20 w 339"/>
                  <a:gd name="T47" fmla="*/ 20 h 135"/>
                  <a:gd name="T48" fmla="*/ 33 w 339"/>
                  <a:gd name="T49" fmla="*/ 10 h 135"/>
                  <a:gd name="T50" fmla="*/ 50 w 339"/>
                  <a:gd name="T51" fmla="*/ 3 h 135"/>
                  <a:gd name="T52" fmla="*/ 68 w 339"/>
                  <a:gd name="T5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9" h="135">
                    <a:moveTo>
                      <a:pt x="68" y="0"/>
                    </a:moveTo>
                    <a:lnTo>
                      <a:pt x="271" y="0"/>
                    </a:lnTo>
                    <a:lnTo>
                      <a:pt x="289" y="3"/>
                    </a:lnTo>
                    <a:lnTo>
                      <a:pt x="306" y="10"/>
                    </a:lnTo>
                    <a:lnTo>
                      <a:pt x="319" y="20"/>
                    </a:lnTo>
                    <a:lnTo>
                      <a:pt x="329" y="34"/>
                    </a:lnTo>
                    <a:lnTo>
                      <a:pt x="337" y="49"/>
                    </a:lnTo>
                    <a:lnTo>
                      <a:pt x="339" y="68"/>
                    </a:lnTo>
                    <a:lnTo>
                      <a:pt x="337" y="86"/>
                    </a:lnTo>
                    <a:lnTo>
                      <a:pt x="329" y="101"/>
                    </a:lnTo>
                    <a:lnTo>
                      <a:pt x="319" y="116"/>
                    </a:lnTo>
                    <a:lnTo>
                      <a:pt x="306" y="125"/>
                    </a:lnTo>
                    <a:lnTo>
                      <a:pt x="289" y="133"/>
                    </a:lnTo>
                    <a:lnTo>
                      <a:pt x="271" y="135"/>
                    </a:lnTo>
                    <a:lnTo>
                      <a:pt x="68" y="135"/>
                    </a:lnTo>
                    <a:lnTo>
                      <a:pt x="50" y="133"/>
                    </a:lnTo>
                    <a:lnTo>
                      <a:pt x="33" y="125"/>
                    </a:lnTo>
                    <a:lnTo>
                      <a:pt x="20" y="116"/>
                    </a:lnTo>
                    <a:lnTo>
                      <a:pt x="9" y="101"/>
                    </a:lnTo>
                    <a:lnTo>
                      <a:pt x="2" y="86"/>
                    </a:lnTo>
                    <a:lnTo>
                      <a:pt x="0" y="68"/>
                    </a:lnTo>
                    <a:lnTo>
                      <a:pt x="2" y="49"/>
                    </a:lnTo>
                    <a:lnTo>
                      <a:pt x="9" y="34"/>
                    </a:lnTo>
                    <a:lnTo>
                      <a:pt x="20" y="20"/>
                    </a:lnTo>
                    <a:lnTo>
                      <a:pt x="33" y="10"/>
                    </a:lnTo>
                    <a:lnTo>
                      <a:pt x="50" y="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5">
                <a:extLst>
                  <a:ext uri="{FF2B5EF4-FFF2-40B4-BE49-F238E27FC236}">
                    <a16:creationId xmlns:a16="http://schemas.microsoft.com/office/drawing/2014/main" id="{35418ED7-B011-C94D-1798-63972884D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1" y="1411"/>
                <a:ext cx="78" cy="59"/>
              </a:xfrm>
              <a:custGeom>
                <a:avLst/>
                <a:gdLst>
                  <a:gd name="T0" fmla="*/ 243 w 311"/>
                  <a:gd name="T1" fmla="*/ 0 h 235"/>
                  <a:gd name="T2" fmla="*/ 261 w 311"/>
                  <a:gd name="T3" fmla="*/ 2 h 235"/>
                  <a:gd name="T4" fmla="*/ 277 w 311"/>
                  <a:gd name="T5" fmla="*/ 9 h 235"/>
                  <a:gd name="T6" fmla="*/ 291 w 311"/>
                  <a:gd name="T7" fmla="*/ 18 h 235"/>
                  <a:gd name="T8" fmla="*/ 302 w 311"/>
                  <a:gd name="T9" fmla="*/ 33 h 235"/>
                  <a:gd name="T10" fmla="*/ 309 w 311"/>
                  <a:gd name="T11" fmla="*/ 49 h 235"/>
                  <a:gd name="T12" fmla="*/ 311 w 311"/>
                  <a:gd name="T13" fmla="*/ 67 h 235"/>
                  <a:gd name="T14" fmla="*/ 309 w 311"/>
                  <a:gd name="T15" fmla="*/ 84 h 235"/>
                  <a:gd name="T16" fmla="*/ 302 w 311"/>
                  <a:gd name="T17" fmla="*/ 100 h 235"/>
                  <a:gd name="T18" fmla="*/ 292 w 311"/>
                  <a:gd name="T19" fmla="*/ 114 h 235"/>
                  <a:gd name="T20" fmla="*/ 278 w 311"/>
                  <a:gd name="T21" fmla="*/ 125 h 235"/>
                  <a:gd name="T22" fmla="*/ 102 w 311"/>
                  <a:gd name="T23" fmla="*/ 225 h 235"/>
                  <a:gd name="T24" fmla="*/ 85 w 311"/>
                  <a:gd name="T25" fmla="*/ 233 h 235"/>
                  <a:gd name="T26" fmla="*/ 67 w 311"/>
                  <a:gd name="T27" fmla="*/ 235 h 235"/>
                  <a:gd name="T28" fmla="*/ 51 w 311"/>
                  <a:gd name="T29" fmla="*/ 233 h 235"/>
                  <a:gd name="T30" fmla="*/ 34 w 311"/>
                  <a:gd name="T31" fmla="*/ 226 h 235"/>
                  <a:gd name="T32" fmla="*/ 20 w 311"/>
                  <a:gd name="T33" fmla="*/ 215 h 235"/>
                  <a:gd name="T34" fmla="*/ 9 w 311"/>
                  <a:gd name="T35" fmla="*/ 201 h 235"/>
                  <a:gd name="T36" fmla="*/ 2 w 311"/>
                  <a:gd name="T37" fmla="*/ 185 h 235"/>
                  <a:gd name="T38" fmla="*/ 0 w 311"/>
                  <a:gd name="T39" fmla="*/ 167 h 235"/>
                  <a:gd name="T40" fmla="*/ 2 w 311"/>
                  <a:gd name="T41" fmla="*/ 151 h 235"/>
                  <a:gd name="T42" fmla="*/ 9 w 311"/>
                  <a:gd name="T43" fmla="*/ 134 h 235"/>
                  <a:gd name="T44" fmla="*/ 20 w 311"/>
                  <a:gd name="T45" fmla="*/ 121 h 235"/>
                  <a:gd name="T46" fmla="*/ 33 w 311"/>
                  <a:gd name="T47" fmla="*/ 109 h 235"/>
                  <a:gd name="T48" fmla="*/ 209 w 311"/>
                  <a:gd name="T49" fmla="*/ 9 h 235"/>
                  <a:gd name="T50" fmla="*/ 227 w 311"/>
                  <a:gd name="T51" fmla="*/ 2 h 235"/>
                  <a:gd name="T52" fmla="*/ 243 w 311"/>
                  <a:gd name="T53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1" h="235">
                    <a:moveTo>
                      <a:pt x="243" y="0"/>
                    </a:moveTo>
                    <a:lnTo>
                      <a:pt x="261" y="2"/>
                    </a:lnTo>
                    <a:lnTo>
                      <a:pt x="277" y="9"/>
                    </a:lnTo>
                    <a:lnTo>
                      <a:pt x="291" y="18"/>
                    </a:lnTo>
                    <a:lnTo>
                      <a:pt x="302" y="33"/>
                    </a:lnTo>
                    <a:lnTo>
                      <a:pt x="309" y="49"/>
                    </a:lnTo>
                    <a:lnTo>
                      <a:pt x="311" y="67"/>
                    </a:lnTo>
                    <a:lnTo>
                      <a:pt x="309" y="84"/>
                    </a:lnTo>
                    <a:lnTo>
                      <a:pt x="302" y="100"/>
                    </a:lnTo>
                    <a:lnTo>
                      <a:pt x="292" y="114"/>
                    </a:lnTo>
                    <a:lnTo>
                      <a:pt x="278" y="125"/>
                    </a:lnTo>
                    <a:lnTo>
                      <a:pt x="102" y="225"/>
                    </a:lnTo>
                    <a:lnTo>
                      <a:pt x="85" y="233"/>
                    </a:lnTo>
                    <a:lnTo>
                      <a:pt x="67" y="235"/>
                    </a:lnTo>
                    <a:lnTo>
                      <a:pt x="51" y="233"/>
                    </a:lnTo>
                    <a:lnTo>
                      <a:pt x="34" y="226"/>
                    </a:lnTo>
                    <a:lnTo>
                      <a:pt x="20" y="215"/>
                    </a:lnTo>
                    <a:lnTo>
                      <a:pt x="9" y="201"/>
                    </a:lnTo>
                    <a:lnTo>
                      <a:pt x="2" y="185"/>
                    </a:lnTo>
                    <a:lnTo>
                      <a:pt x="0" y="167"/>
                    </a:lnTo>
                    <a:lnTo>
                      <a:pt x="2" y="151"/>
                    </a:lnTo>
                    <a:lnTo>
                      <a:pt x="9" y="134"/>
                    </a:lnTo>
                    <a:lnTo>
                      <a:pt x="20" y="121"/>
                    </a:lnTo>
                    <a:lnTo>
                      <a:pt x="33" y="109"/>
                    </a:lnTo>
                    <a:lnTo>
                      <a:pt x="209" y="9"/>
                    </a:lnTo>
                    <a:lnTo>
                      <a:pt x="227" y="2"/>
                    </a:lnTo>
                    <a:lnTo>
                      <a:pt x="243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3CC92E72-4F3A-E4FA-DA20-93B160E09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1272"/>
                <a:ext cx="59" cy="77"/>
              </a:xfrm>
              <a:custGeom>
                <a:avLst/>
                <a:gdLst>
                  <a:gd name="T0" fmla="*/ 168 w 237"/>
                  <a:gd name="T1" fmla="*/ 0 h 309"/>
                  <a:gd name="T2" fmla="*/ 186 w 237"/>
                  <a:gd name="T3" fmla="*/ 2 h 309"/>
                  <a:gd name="T4" fmla="*/ 202 w 237"/>
                  <a:gd name="T5" fmla="*/ 10 h 309"/>
                  <a:gd name="T6" fmla="*/ 217 w 237"/>
                  <a:gd name="T7" fmla="*/ 21 h 309"/>
                  <a:gd name="T8" fmla="*/ 228 w 237"/>
                  <a:gd name="T9" fmla="*/ 34 h 309"/>
                  <a:gd name="T10" fmla="*/ 235 w 237"/>
                  <a:gd name="T11" fmla="*/ 51 h 309"/>
                  <a:gd name="T12" fmla="*/ 237 w 237"/>
                  <a:gd name="T13" fmla="*/ 67 h 309"/>
                  <a:gd name="T14" fmla="*/ 235 w 237"/>
                  <a:gd name="T15" fmla="*/ 85 h 309"/>
                  <a:gd name="T16" fmla="*/ 228 w 237"/>
                  <a:gd name="T17" fmla="*/ 101 h 309"/>
                  <a:gd name="T18" fmla="*/ 126 w 237"/>
                  <a:gd name="T19" fmla="*/ 276 h 309"/>
                  <a:gd name="T20" fmla="*/ 115 w 237"/>
                  <a:gd name="T21" fmla="*/ 290 h 309"/>
                  <a:gd name="T22" fmla="*/ 100 w 237"/>
                  <a:gd name="T23" fmla="*/ 301 h 309"/>
                  <a:gd name="T24" fmla="*/ 85 w 237"/>
                  <a:gd name="T25" fmla="*/ 307 h 309"/>
                  <a:gd name="T26" fmla="*/ 67 w 237"/>
                  <a:gd name="T27" fmla="*/ 309 h 309"/>
                  <a:gd name="T28" fmla="*/ 51 w 237"/>
                  <a:gd name="T29" fmla="*/ 307 h 309"/>
                  <a:gd name="T30" fmla="*/ 34 w 237"/>
                  <a:gd name="T31" fmla="*/ 300 h 309"/>
                  <a:gd name="T32" fmla="*/ 18 w 237"/>
                  <a:gd name="T33" fmla="*/ 289 h 309"/>
                  <a:gd name="T34" fmla="*/ 9 w 237"/>
                  <a:gd name="T35" fmla="*/ 276 h 309"/>
                  <a:gd name="T36" fmla="*/ 2 w 237"/>
                  <a:gd name="T37" fmla="*/ 260 h 309"/>
                  <a:gd name="T38" fmla="*/ 0 w 237"/>
                  <a:gd name="T39" fmla="*/ 243 h 309"/>
                  <a:gd name="T40" fmla="*/ 2 w 237"/>
                  <a:gd name="T41" fmla="*/ 226 h 309"/>
                  <a:gd name="T42" fmla="*/ 9 w 237"/>
                  <a:gd name="T43" fmla="*/ 209 h 309"/>
                  <a:gd name="T44" fmla="*/ 110 w 237"/>
                  <a:gd name="T45" fmla="*/ 34 h 309"/>
                  <a:gd name="T46" fmla="*/ 122 w 237"/>
                  <a:gd name="T47" fmla="*/ 20 h 309"/>
                  <a:gd name="T48" fmla="*/ 136 w 237"/>
                  <a:gd name="T49" fmla="*/ 9 h 309"/>
                  <a:gd name="T50" fmla="*/ 151 w 237"/>
                  <a:gd name="T51" fmla="*/ 2 h 309"/>
                  <a:gd name="T52" fmla="*/ 168 w 237"/>
                  <a:gd name="T53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" h="309">
                    <a:moveTo>
                      <a:pt x="168" y="0"/>
                    </a:moveTo>
                    <a:lnTo>
                      <a:pt x="186" y="2"/>
                    </a:lnTo>
                    <a:lnTo>
                      <a:pt x="202" y="10"/>
                    </a:lnTo>
                    <a:lnTo>
                      <a:pt x="217" y="21"/>
                    </a:lnTo>
                    <a:lnTo>
                      <a:pt x="228" y="34"/>
                    </a:lnTo>
                    <a:lnTo>
                      <a:pt x="235" y="51"/>
                    </a:lnTo>
                    <a:lnTo>
                      <a:pt x="237" y="67"/>
                    </a:lnTo>
                    <a:lnTo>
                      <a:pt x="235" y="85"/>
                    </a:lnTo>
                    <a:lnTo>
                      <a:pt x="228" y="101"/>
                    </a:lnTo>
                    <a:lnTo>
                      <a:pt x="126" y="276"/>
                    </a:lnTo>
                    <a:lnTo>
                      <a:pt x="115" y="290"/>
                    </a:lnTo>
                    <a:lnTo>
                      <a:pt x="100" y="301"/>
                    </a:lnTo>
                    <a:lnTo>
                      <a:pt x="85" y="307"/>
                    </a:lnTo>
                    <a:lnTo>
                      <a:pt x="67" y="309"/>
                    </a:lnTo>
                    <a:lnTo>
                      <a:pt x="51" y="307"/>
                    </a:lnTo>
                    <a:lnTo>
                      <a:pt x="34" y="300"/>
                    </a:lnTo>
                    <a:lnTo>
                      <a:pt x="18" y="289"/>
                    </a:lnTo>
                    <a:lnTo>
                      <a:pt x="9" y="276"/>
                    </a:lnTo>
                    <a:lnTo>
                      <a:pt x="2" y="260"/>
                    </a:lnTo>
                    <a:lnTo>
                      <a:pt x="0" y="243"/>
                    </a:lnTo>
                    <a:lnTo>
                      <a:pt x="2" y="226"/>
                    </a:lnTo>
                    <a:lnTo>
                      <a:pt x="9" y="209"/>
                    </a:lnTo>
                    <a:lnTo>
                      <a:pt x="110" y="34"/>
                    </a:lnTo>
                    <a:lnTo>
                      <a:pt x="122" y="20"/>
                    </a:lnTo>
                    <a:lnTo>
                      <a:pt x="136" y="9"/>
                    </a:lnTo>
                    <a:lnTo>
                      <a:pt x="151" y="2"/>
                    </a:lnTo>
                    <a:lnTo>
                      <a:pt x="168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FE08D617-5EC3-1B1C-63A0-4AA475F66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1476"/>
                <a:ext cx="81" cy="262"/>
              </a:xfrm>
              <a:custGeom>
                <a:avLst/>
                <a:gdLst>
                  <a:gd name="T0" fmla="*/ 163 w 326"/>
                  <a:gd name="T1" fmla="*/ 0 h 1049"/>
                  <a:gd name="T2" fmla="*/ 196 w 326"/>
                  <a:gd name="T3" fmla="*/ 3 h 1049"/>
                  <a:gd name="T4" fmla="*/ 225 w 326"/>
                  <a:gd name="T5" fmla="*/ 8 h 1049"/>
                  <a:gd name="T6" fmla="*/ 252 w 326"/>
                  <a:gd name="T7" fmla="*/ 18 h 1049"/>
                  <a:gd name="T8" fmla="*/ 274 w 326"/>
                  <a:gd name="T9" fmla="*/ 32 h 1049"/>
                  <a:gd name="T10" fmla="*/ 293 w 326"/>
                  <a:gd name="T11" fmla="*/ 50 h 1049"/>
                  <a:gd name="T12" fmla="*/ 307 w 326"/>
                  <a:gd name="T13" fmla="*/ 71 h 1049"/>
                  <a:gd name="T14" fmla="*/ 318 w 326"/>
                  <a:gd name="T15" fmla="*/ 96 h 1049"/>
                  <a:gd name="T16" fmla="*/ 324 w 326"/>
                  <a:gd name="T17" fmla="*/ 126 h 1049"/>
                  <a:gd name="T18" fmla="*/ 326 w 326"/>
                  <a:gd name="T19" fmla="*/ 159 h 1049"/>
                  <a:gd name="T20" fmla="*/ 326 w 326"/>
                  <a:gd name="T21" fmla="*/ 397 h 1049"/>
                  <a:gd name="T22" fmla="*/ 325 w 326"/>
                  <a:gd name="T23" fmla="*/ 429 h 1049"/>
                  <a:gd name="T24" fmla="*/ 321 w 326"/>
                  <a:gd name="T25" fmla="*/ 460 h 1049"/>
                  <a:gd name="T26" fmla="*/ 318 w 326"/>
                  <a:gd name="T27" fmla="*/ 493 h 1049"/>
                  <a:gd name="T28" fmla="*/ 254 w 326"/>
                  <a:gd name="T29" fmla="*/ 973 h 1049"/>
                  <a:gd name="T30" fmla="*/ 249 w 326"/>
                  <a:gd name="T31" fmla="*/ 996 h 1049"/>
                  <a:gd name="T32" fmla="*/ 242 w 326"/>
                  <a:gd name="T33" fmla="*/ 1015 h 1049"/>
                  <a:gd name="T34" fmla="*/ 232 w 326"/>
                  <a:gd name="T35" fmla="*/ 1028 h 1049"/>
                  <a:gd name="T36" fmla="*/ 218 w 326"/>
                  <a:gd name="T37" fmla="*/ 1038 h 1049"/>
                  <a:gd name="T38" fmla="*/ 203 w 326"/>
                  <a:gd name="T39" fmla="*/ 1045 h 1049"/>
                  <a:gd name="T40" fmla="*/ 184 w 326"/>
                  <a:gd name="T41" fmla="*/ 1048 h 1049"/>
                  <a:gd name="T42" fmla="*/ 163 w 326"/>
                  <a:gd name="T43" fmla="*/ 1049 h 1049"/>
                  <a:gd name="T44" fmla="*/ 142 w 326"/>
                  <a:gd name="T45" fmla="*/ 1048 h 1049"/>
                  <a:gd name="T46" fmla="*/ 123 w 326"/>
                  <a:gd name="T47" fmla="*/ 1045 h 1049"/>
                  <a:gd name="T48" fmla="*/ 108 w 326"/>
                  <a:gd name="T49" fmla="*/ 1038 h 1049"/>
                  <a:gd name="T50" fmla="*/ 94 w 326"/>
                  <a:gd name="T51" fmla="*/ 1028 h 1049"/>
                  <a:gd name="T52" fmla="*/ 84 w 326"/>
                  <a:gd name="T53" fmla="*/ 1015 h 1049"/>
                  <a:gd name="T54" fmla="*/ 77 w 326"/>
                  <a:gd name="T55" fmla="*/ 996 h 1049"/>
                  <a:gd name="T56" fmla="*/ 72 w 326"/>
                  <a:gd name="T57" fmla="*/ 973 h 1049"/>
                  <a:gd name="T58" fmla="*/ 8 w 326"/>
                  <a:gd name="T59" fmla="*/ 493 h 1049"/>
                  <a:gd name="T60" fmla="*/ 5 w 326"/>
                  <a:gd name="T61" fmla="*/ 460 h 1049"/>
                  <a:gd name="T62" fmla="*/ 1 w 326"/>
                  <a:gd name="T63" fmla="*/ 429 h 1049"/>
                  <a:gd name="T64" fmla="*/ 0 w 326"/>
                  <a:gd name="T65" fmla="*/ 397 h 1049"/>
                  <a:gd name="T66" fmla="*/ 0 w 326"/>
                  <a:gd name="T67" fmla="*/ 159 h 1049"/>
                  <a:gd name="T68" fmla="*/ 2 w 326"/>
                  <a:gd name="T69" fmla="*/ 126 h 1049"/>
                  <a:gd name="T70" fmla="*/ 8 w 326"/>
                  <a:gd name="T71" fmla="*/ 96 h 1049"/>
                  <a:gd name="T72" fmla="*/ 19 w 326"/>
                  <a:gd name="T73" fmla="*/ 71 h 1049"/>
                  <a:gd name="T74" fmla="*/ 33 w 326"/>
                  <a:gd name="T75" fmla="*/ 50 h 1049"/>
                  <a:gd name="T76" fmla="*/ 52 w 326"/>
                  <a:gd name="T77" fmla="*/ 32 h 1049"/>
                  <a:gd name="T78" fmla="*/ 74 w 326"/>
                  <a:gd name="T79" fmla="*/ 18 h 1049"/>
                  <a:gd name="T80" fmla="*/ 101 w 326"/>
                  <a:gd name="T81" fmla="*/ 8 h 1049"/>
                  <a:gd name="T82" fmla="*/ 130 w 326"/>
                  <a:gd name="T83" fmla="*/ 3 h 1049"/>
                  <a:gd name="T84" fmla="*/ 163 w 326"/>
                  <a:gd name="T85" fmla="*/ 0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6" h="1049">
                    <a:moveTo>
                      <a:pt x="163" y="0"/>
                    </a:moveTo>
                    <a:lnTo>
                      <a:pt x="196" y="3"/>
                    </a:lnTo>
                    <a:lnTo>
                      <a:pt x="225" y="8"/>
                    </a:lnTo>
                    <a:lnTo>
                      <a:pt x="252" y="18"/>
                    </a:lnTo>
                    <a:lnTo>
                      <a:pt x="274" y="32"/>
                    </a:lnTo>
                    <a:lnTo>
                      <a:pt x="293" y="50"/>
                    </a:lnTo>
                    <a:lnTo>
                      <a:pt x="307" y="71"/>
                    </a:lnTo>
                    <a:lnTo>
                      <a:pt x="318" y="96"/>
                    </a:lnTo>
                    <a:lnTo>
                      <a:pt x="324" y="126"/>
                    </a:lnTo>
                    <a:lnTo>
                      <a:pt x="326" y="159"/>
                    </a:lnTo>
                    <a:lnTo>
                      <a:pt x="326" y="397"/>
                    </a:lnTo>
                    <a:lnTo>
                      <a:pt x="325" y="429"/>
                    </a:lnTo>
                    <a:lnTo>
                      <a:pt x="321" y="460"/>
                    </a:lnTo>
                    <a:lnTo>
                      <a:pt x="318" y="493"/>
                    </a:lnTo>
                    <a:lnTo>
                      <a:pt x="254" y="973"/>
                    </a:lnTo>
                    <a:lnTo>
                      <a:pt x="249" y="996"/>
                    </a:lnTo>
                    <a:lnTo>
                      <a:pt x="242" y="1015"/>
                    </a:lnTo>
                    <a:lnTo>
                      <a:pt x="232" y="1028"/>
                    </a:lnTo>
                    <a:lnTo>
                      <a:pt x="218" y="1038"/>
                    </a:lnTo>
                    <a:lnTo>
                      <a:pt x="203" y="1045"/>
                    </a:lnTo>
                    <a:lnTo>
                      <a:pt x="184" y="1048"/>
                    </a:lnTo>
                    <a:lnTo>
                      <a:pt x="163" y="1049"/>
                    </a:lnTo>
                    <a:lnTo>
                      <a:pt x="142" y="1048"/>
                    </a:lnTo>
                    <a:lnTo>
                      <a:pt x="123" y="1045"/>
                    </a:lnTo>
                    <a:lnTo>
                      <a:pt x="108" y="1038"/>
                    </a:lnTo>
                    <a:lnTo>
                      <a:pt x="94" y="1028"/>
                    </a:lnTo>
                    <a:lnTo>
                      <a:pt x="84" y="1015"/>
                    </a:lnTo>
                    <a:lnTo>
                      <a:pt x="77" y="996"/>
                    </a:lnTo>
                    <a:lnTo>
                      <a:pt x="72" y="973"/>
                    </a:lnTo>
                    <a:lnTo>
                      <a:pt x="8" y="493"/>
                    </a:lnTo>
                    <a:lnTo>
                      <a:pt x="5" y="460"/>
                    </a:lnTo>
                    <a:lnTo>
                      <a:pt x="1" y="429"/>
                    </a:lnTo>
                    <a:lnTo>
                      <a:pt x="0" y="397"/>
                    </a:lnTo>
                    <a:lnTo>
                      <a:pt x="0" y="159"/>
                    </a:lnTo>
                    <a:lnTo>
                      <a:pt x="2" y="126"/>
                    </a:lnTo>
                    <a:lnTo>
                      <a:pt x="8" y="96"/>
                    </a:lnTo>
                    <a:lnTo>
                      <a:pt x="19" y="71"/>
                    </a:lnTo>
                    <a:lnTo>
                      <a:pt x="33" y="50"/>
                    </a:lnTo>
                    <a:lnTo>
                      <a:pt x="52" y="32"/>
                    </a:lnTo>
                    <a:lnTo>
                      <a:pt x="74" y="18"/>
                    </a:lnTo>
                    <a:lnTo>
                      <a:pt x="101" y="8"/>
                    </a:lnTo>
                    <a:lnTo>
                      <a:pt x="130" y="3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8">
                <a:extLst>
                  <a:ext uri="{FF2B5EF4-FFF2-40B4-BE49-F238E27FC236}">
                    <a16:creationId xmlns:a16="http://schemas.microsoft.com/office/drawing/2014/main" id="{FA039B32-2B97-D0EB-E7C1-B713EE20B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1771"/>
                <a:ext cx="85" cy="84"/>
              </a:xfrm>
              <a:custGeom>
                <a:avLst/>
                <a:gdLst>
                  <a:gd name="T0" fmla="*/ 170 w 339"/>
                  <a:gd name="T1" fmla="*/ 0 h 337"/>
                  <a:gd name="T2" fmla="*/ 204 w 339"/>
                  <a:gd name="T3" fmla="*/ 5 h 337"/>
                  <a:gd name="T4" fmla="*/ 235 w 339"/>
                  <a:gd name="T5" fmla="*/ 15 h 337"/>
                  <a:gd name="T6" fmla="*/ 264 w 339"/>
                  <a:gd name="T7" fmla="*/ 30 h 337"/>
                  <a:gd name="T8" fmla="*/ 290 w 339"/>
                  <a:gd name="T9" fmla="*/ 50 h 337"/>
                  <a:gd name="T10" fmla="*/ 311 w 339"/>
                  <a:gd name="T11" fmla="*/ 75 h 337"/>
                  <a:gd name="T12" fmla="*/ 326 w 339"/>
                  <a:gd name="T13" fmla="*/ 104 h 337"/>
                  <a:gd name="T14" fmla="*/ 336 w 339"/>
                  <a:gd name="T15" fmla="*/ 136 h 337"/>
                  <a:gd name="T16" fmla="*/ 339 w 339"/>
                  <a:gd name="T17" fmla="*/ 169 h 337"/>
                  <a:gd name="T18" fmla="*/ 336 w 339"/>
                  <a:gd name="T19" fmla="*/ 203 h 337"/>
                  <a:gd name="T20" fmla="*/ 326 w 339"/>
                  <a:gd name="T21" fmla="*/ 235 h 337"/>
                  <a:gd name="T22" fmla="*/ 311 w 339"/>
                  <a:gd name="T23" fmla="*/ 263 h 337"/>
                  <a:gd name="T24" fmla="*/ 290 w 339"/>
                  <a:gd name="T25" fmla="*/ 288 h 337"/>
                  <a:gd name="T26" fmla="*/ 264 w 339"/>
                  <a:gd name="T27" fmla="*/ 309 h 337"/>
                  <a:gd name="T28" fmla="*/ 235 w 339"/>
                  <a:gd name="T29" fmla="*/ 324 h 337"/>
                  <a:gd name="T30" fmla="*/ 204 w 339"/>
                  <a:gd name="T31" fmla="*/ 334 h 337"/>
                  <a:gd name="T32" fmla="*/ 170 w 339"/>
                  <a:gd name="T33" fmla="*/ 337 h 337"/>
                  <a:gd name="T34" fmla="*/ 136 w 339"/>
                  <a:gd name="T35" fmla="*/ 334 h 337"/>
                  <a:gd name="T36" fmla="*/ 105 w 339"/>
                  <a:gd name="T37" fmla="*/ 324 h 337"/>
                  <a:gd name="T38" fmla="*/ 76 w 339"/>
                  <a:gd name="T39" fmla="*/ 309 h 337"/>
                  <a:gd name="T40" fmla="*/ 50 w 339"/>
                  <a:gd name="T41" fmla="*/ 288 h 337"/>
                  <a:gd name="T42" fmla="*/ 29 w 339"/>
                  <a:gd name="T43" fmla="*/ 263 h 337"/>
                  <a:gd name="T44" fmla="*/ 14 w 339"/>
                  <a:gd name="T45" fmla="*/ 235 h 337"/>
                  <a:gd name="T46" fmla="*/ 4 w 339"/>
                  <a:gd name="T47" fmla="*/ 203 h 337"/>
                  <a:gd name="T48" fmla="*/ 0 w 339"/>
                  <a:gd name="T49" fmla="*/ 169 h 337"/>
                  <a:gd name="T50" fmla="*/ 4 w 339"/>
                  <a:gd name="T51" fmla="*/ 136 h 337"/>
                  <a:gd name="T52" fmla="*/ 14 w 339"/>
                  <a:gd name="T53" fmla="*/ 104 h 337"/>
                  <a:gd name="T54" fmla="*/ 29 w 339"/>
                  <a:gd name="T55" fmla="*/ 75 h 337"/>
                  <a:gd name="T56" fmla="*/ 50 w 339"/>
                  <a:gd name="T57" fmla="*/ 50 h 337"/>
                  <a:gd name="T58" fmla="*/ 76 w 339"/>
                  <a:gd name="T59" fmla="*/ 30 h 337"/>
                  <a:gd name="T60" fmla="*/ 105 w 339"/>
                  <a:gd name="T61" fmla="*/ 15 h 337"/>
                  <a:gd name="T62" fmla="*/ 136 w 339"/>
                  <a:gd name="T63" fmla="*/ 5 h 337"/>
                  <a:gd name="T64" fmla="*/ 170 w 339"/>
                  <a:gd name="T65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9" h="337">
                    <a:moveTo>
                      <a:pt x="170" y="0"/>
                    </a:moveTo>
                    <a:lnTo>
                      <a:pt x="204" y="5"/>
                    </a:lnTo>
                    <a:lnTo>
                      <a:pt x="235" y="15"/>
                    </a:lnTo>
                    <a:lnTo>
                      <a:pt x="264" y="30"/>
                    </a:lnTo>
                    <a:lnTo>
                      <a:pt x="290" y="50"/>
                    </a:lnTo>
                    <a:lnTo>
                      <a:pt x="311" y="75"/>
                    </a:lnTo>
                    <a:lnTo>
                      <a:pt x="326" y="104"/>
                    </a:lnTo>
                    <a:lnTo>
                      <a:pt x="336" y="136"/>
                    </a:lnTo>
                    <a:lnTo>
                      <a:pt x="339" y="169"/>
                    </a:lnTo>
                    <a:lnTo>
                      <a:pt x="336" y="203"/>
                    </a:lnTo>
                    <a:lnTo>
                      <a:pt x="326" y="235"/>
                    </a:lnTo>
                    <a:lnTo>
                      <a:pt x="311" y="263"/>
                    </a:lnTo>
                    <a:lnTo>
                      <a:pt x="290" y="288"/>
                    </a:lnTo>
                    <a:lnTo>
                      <a:pt x="264" y="309"/>
                    </a:lnTo>
                    <a:lnTo>
                      <a:pt x="235" y="324"/>
                    </a:lnTo>
                    <a:lnTo>
                      <a:pt x="204" y="334"/>
                    </a:lnTo>
                    <a:lnTo>
                      <a:pt x="170" y="337"/>
                    </a:lnTo>
                    <a:lnTo>
                      <a:pt x="136" y="334"/>
                    </a:lnTo>
                    <a:lnTo>
                      <a:pt x="105" y="324"/>
                    </a:lnTo>
                    <a:lnTo>
                      <a:pt x="76" y="309"/>
                    </a:lnTo>
                    <a:lnTo>
                      <a:pt x="50" y="288"/>
                    </a:lnTo>
                    <a:lnTo>
                      <a:pt x="29" y="263"/>
                    </a:lnTo>
                    <a:lnTo>
                      <a:pt x="14" y="235"/>
                    </a:lnTo>
                    <a:lnTo>
                      <a:pt x="4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4" y="104"/>
                    </a:lnTo>
                    <a:lnTo>
                      <a:pt x="29" y="75"/>
                    </a:lnTo>
                    <a:lnTo>
                      <a:pt x="50" y="50"/>
                    </a:lnTo>
                    <a:lnTo>
                      <a:pt x="76" y="30"/>
                    </a:lnTo>
                    <a:lnTo>
                      <a:pt x="105" y="15"/>
                    </a:lnTo>
                    <a:lnTo>
                      <a:pt x="136" y="5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solidFill>
                  <a:srgbClr val="629DF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18DD026-07EC-2EC6-F2ED-2E2728F49B8A}"/>
                </a:ext>
              </a:extLst>
            </p:cNvPr>
            <p:cNvSpPr/>
            <p:nvPr/>
          </p:nvSpPr>
          <p:spPr>
            <a:xfrm>
              <a:off x="3118288" y="5234532"/>
              <a:ext cx="1699943" cy="73866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29DF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다문화가정 내의 언어 장벽문제를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29DF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29DF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어느 정도 해결 할 수 있음</a:t>
              </a: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629DF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629D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2" name="원형: 비어 있음 41">
            <a:extLst>
              <a:ext uri="{FF2B5EF4-FFF2-40B4-BE49-F238E27FC236}">
                <a16:creationId xmlns:a16="http://schemas.microsoft.com/office/drawing/2014/main" id="{2727F8C2-3D4B-69B1-59F4-030C60295EAD}"/>
              </a:ext>
            </a:extLst>
          </p:cNvPr>
          <p:cNvSpPr/>
          <p:nvPr/>
        </p:nvSpPr>
        <p:spPr>
          <a:xfrm>
            <a:off x="-712576" y="-1098940"/>
            <a:ext cx="4541407" cy="4541407"/>
          </a:xfrm>
          <a:prstGeom prst="donut">
            <a:avLst>
              <a:gd name="adj" fmla="val 5460"/>
            </a:avLst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9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0E4282-3591-79F2-5F15-064B6B856819}"/>
              </a:ext>
            </a:extLst>
          </p:cNvPr>
          <p:cNvSpPr/>
          <p:nvPr/>
        </p:nvSpPr>
        <p:spPr>
          <a:xfrm>
            <a:off x="359652" y="2200643"/>
            <a:ext cx="11832347" cy="11529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145442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CF77D6E4-0655-7A09-FF6F-388C86B21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803"/>
          <a:stretch/>
        </p:blipFill>
        <p:spPr>
          <a:xfrm>
            <a:off x="-1" y="0"/>
            <a:ext cx="12192000" cy="6867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D55C1-0E4F-0164-E01A-517E8F87DE95}"/>
              </a:ext>
            </a:extLst>
          </p:cNvPr>
          <p:cNvSpPr txBox="1"/>
          <p:nvPr/>
        </p:nvSpPr>
        <p:spPr>
          <a:xfrm>
            <a:off x="3317037" y="4187844"/>
            <a:ext cx="5557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다문화 가정 아이들과 부모님을 이어줄 가교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A0AE7-2ABB-341A-91D7-8D92053055CB}"/>
              </a:ext>
            </a:extLst>
          </p:cNvPr>
          <p:cNvSpPr txBox="1"/>
          <p:nvPr/>
        </p:nvSpPr>
        <p:spPr>
          <a:xfrm>
            <a:off x="4004979" y="2710743"/>
            <a:ext cx="4182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err="1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</a:t>
            </a:r>
            <a:r>
              <a:rPr lang="en-US" altLang="ko-KR" sz="7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ly</a:t>
            </a:r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You</a:t>
            </a:r>
            <a:endParaRPr lang="ko-KR" altLang="en-US" sz="7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1C454E-5E74-41DC-4C80-CC584A7C37E0}"/>
              </a:ext>
            </a:extLst>
          </p:cNvPr>
          <p:cNvSpPr/>
          <p:nvPr/>
        </p:nvSpPr>
        <p:spPr>
          <a:xfrm>
            <a:off x="3645232" y="2527406"/>
            <a:ext cx="359842" cy="11529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9C3B131A-5AB3-11EF-C87A-BC7A9B5B4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803"/>
          <a:stretch/>
        </p:blipFill>
        <p:spPr>
          <a:xfrm>
            <a:off x="-1" y="0"/>
            <a:ext cx="12192000" cy="68673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52F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145442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C3E2C-079A-5E28-8105-C95101EDDA36}"/>
              </a:ext>
            </a:extLst>
          </p:cNvPr>
          <p:cNvSpPr txBox="1"/>
          <p:nvPr/>
        </p:nvSpPr>
        <p:spPr>
          <a:xfrm>
            <a:off x="4386461" y="417482"/>
            <a:ext cx="3419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Raise A Problem</a:t>
            </a:r>
            <a:endParaRPr lang="ko-KR" altLang="en-US" sz="3200" dirty="0">
              <a:solidFill>
                <a:srgbClr val="E9651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77310-77A1-D366-79F4-851DA8391318}"/>
              </a:ext>
            </a:extLst>
          </p:cNvPr>
          <p:cNvSpPr txBox="1"/>
          <p:nvPr/>
        </p:nvSpPr>
        <p:spPr>
          <a:xfrm>
            <a:off x="3069836" y="1067565"/>
            <a:ext cx="6052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다문화 가정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결혼이민자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자녀 양육상의 어려움 비교 결과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어려움이 있다는 대답이 대부분이었으며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결혼이민자의 경우 한국어 소통능력이 미흡하다는 대답이 가장 많았습니다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72049E-A0B6-A6B0-73E5-BA68287B2697}"/>
              </a:ext>
            </a:extLst>
          </p:cNvPr>
          <p:cNvCxnSpPr>
            <a:cxnSpLocks/>
          </p:cNvCxnSpPr>
          <p:nvPr/>
        </p:nvCxnSpPr>
        <p:spPr>
          <a:xfrm flipH="1">
            <a:off x="3530307" y="4620339"/>
            <a:ext cx="3045303" cy="0"/>
          </a:xfrm>
          <a:prstGeom prst="line">
            <a:avLst/>
          </a:prstGeom>
          <a:ln w="38100">
            <a:solidFill>
              <a:srgbClr val="E9651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45439D-FEAD-3BFB-AE70-822841EE8501}"/>
              </a:ext>
            </a:extLst>
          </p:cNvPr>
          <p:cNvSpPr txBox="1"/>
          <p:nvPr/>
        </p:nvSpPr>
        <p:spPr>
          <a:xfrm>
            <a:off x="9532298" y="6529035"/>
            <a:ext cx="2659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한국보건사회연구원 다문화가족실태조사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91AB4B-CE56-373D-E294-801F1EED9AEC}"/>
              </a:ext>
            </a:extLst>
          </p:cNvPr>
          <p:cNvSpPr txBox="1"/>
          <p:nvPr/>
        </p:nvSpPr>
        <p:spPr>
          <a:xfrm>
            <a:off x="3353227" y="2165985"/>
            <a:ext cx="596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다문화 가정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결혼이민자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자녀 양육상의 어려움 비교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%)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부분 원형 70">
            <a:extLst>
              <a:ext uri="{FF2B5EF4-FFF2-40B4-BE49-F238E27FC236}">
                <a16:creationId xmlns:a16="http://schemas.microsoft.com/office/drawing/2014/main" id="{C8E931B4-EA0F-B476-C191-377E7085083A}"/>
              </a:ext>
            </a:extLst>
          </p:cNvPr>
          <p:cNvSpPr/>
          <p:nvPr/>
        </p:nvSpPr>
        <p:spPr>
          <a:xfrm>
            <a:off x="993982" y="3008880"/>
            <a:ext cx="3222918" cy="3222918"/>
          </a:xfrm>
          <a:prstGeom prst="pie">
            <a:avLst>
              <a:gd name="adj1" fmla="val 18708776"/>
              <a:gd name="adj2" fmla="val 16200000"/>
            </a:avLst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부분 원형 71">
            <a:extLst>
              <a:ext uri="{FF2B5EF4-FFF2-40B4-BE49-F238E27FC236}">
                <a16:creationId xmlns:a16="http://schemas.microsoft.com/office/drawing/2014/main" id="{33045650-9E7F-29C0-BA7A-03913E4AD73E}"/>
              </a:ext>
            </a:extLst>
          </p:cNvPr>
          <p:cNvSpPr/>
          <p:nvPr/>
        </p:nvSpPr>
        <p:spPr>
          <a:xfrm rot="1913702">
            <a:off x="1055782" y="2848097"/>
            <a:ext cx="3222918" cy="3222918"/>
          </a:xfrm>
          <a:prstGeom prst="pie">
            <a:avLst>
              <a:gd name="adj1" fmla="val 14289113"/>
              <a:gd name="adj2" fmla="val 16785077"/>
            </a:avLst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EC1693-3A87-E92D-AE55-26D58C95EAB6}"/>
              </a:ext>
            </a:extLst>
          </p:cNvPr>
          <p:cNvSpPr txBox="1"/>
          <p:nvPr/>
        </p:nvSpPr>
        <p:spPr>
          <a:xfrm>
            <a:off x="2746829" y="3089499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10.3%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8F3F6A-ECDB-D604-B190-50F05A2BB275}"/>
              </a:ext>
            </a:extLst>
          </p:cNvPr>
          <p:cNvSpPr txBox="1"/>
          <p:nvPr/>
        </p:nvSpPr>
        <p:spPr>
          <a:xfrm>
            <a:off x="1521172" y="4831672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89.7%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76E46A-9AC2-C310-9885-30DC01A9AD18}"/>
              </a:ext>
            </a:extLst>
          </p:cNvPr>
          <p:cNvGrpSpPr/>
          <p:nvPr/>
        </p:nvGrpSpPr>
        <p:grpSpPr>
          <a:xfrm>
            <a:off x="6584626" y="3258776"/>
            <a:ext cx="2580787" cy="2617107"/>
            <a:chOff x="12924506" y="3015507"/>
            <a:chExt cx="2580787" cy="2617107"/>
          </a:xfrm>
        </p:grpSpPr>
        <p:sp>
          <p:nvSpPr>
            <p:cNvPr id="84" name="부분 원형 83">
              <a:extLst>
                <a:ext uri="{FF2B5EF4-FFF2-40B4-BE49-F238E27FC236}">
                  <a16:creationId xmlns:a16="http://schemas.microsoft.com/office/drawing/2014/main" id="{EF34D701-293D-6C7C-A0BB-A1B997D5E637}"/>
                </a:ext>
              </a:extLst>
            </p:cNvPr>
            <p:cNvSpPr/>
            <p:nvPr/>
          </p:nvSpPr>
          <p:spPr>
            <a:xfrm>
              <a:off x="13009763" y="3015507"/>
              <a:ext cx="2462496" cy="2462496"/>
            </a:xfrm>
            <a:prstGeom prst="pie">
              <a:avLst>
                <a:gd name="adj1" fmla="val 16189307"/>
                <a:gd name="adj2" fmla="val 1116042"/>
              </a:avLst>
            </a:prstGeom>
            <a:solidFill>
              <a:srgbClr val="ED6F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부분 원형 86">
              <a:extLst>
                <a:ext uri="{FF2B5EF4-FFF2-40B4-BE49-F238E27FC236}">
                  <a16:creationId xmlns:a16="http://schemas.microsoft.com/office/drawing/2014/main" id="{6C6D2D2B-0548-654F-830E-5793E2F267CE}"/>
                </a:ext>
              </a:extLst>
            </p:cNvPr>
            <p:cNvSpPr/>
            <p:nvPr/>
          </p:nvSpPr>
          <p:spPr>
            <a:xfrm>
              <a:off x="12924506" y="3089499"/>
              <a:ext cx="2462496" cy="2462496"/>
            </a:xfrm>
            <a:prstGeom prst="pie">
              <a:avLst>
                <a:gd name="adj1" fmla="val 7997472"/>
                <a:gd name="adj2" fmla="val 1618976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부분 원형 87">
              <a:extLst>
                <a:ext uri="{FF2B5EF4-FFF2-40B4-BE49-F238E27FC236}">
                  <a16:creationId xmlns:a16="http://schemas.microsoft.com/office/drawing/2014/main" id="{746472EE-E5A6-2581-B511-CEFD26EEF7D6}"/>
                </a:ext>
              </a:extLst>
            </p:cNvPr>
            <p:cNvSpPr/>
            <p:nvPr/>
          </p:nvSpPr>
          <p:spPr>
            <a:xfrm>
              <a:off x="12986415" y="3170118"/>
              <a:ext cx="2462496" cy="2462496"/>
            </a:xfrm>
            <a:prstGeom prst="pie">
              <a:avLst>
                <a:gd name="adj1" fmla="val 4211894"/>
                <a:gd name="adj2" fmla="val 794295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부분 원형 88">
              <a:extLst>
                <a:ext uri="{FF2B5EF4-FFF2-40B4-BE49-F238E27FC236}">
                  <a16:creationId xmlns:a16="http://schemas.microsoft.com/office/drawing/2014/main" id="{32C2BE7F-BC38-00E2-3886-05CC6E03D6A3}"/>
                </a:ext>
              </a:extLst>
            </p:cNvPr>
            <p:cNvSpPr/>
            <p:nvPr/>
          </p:nvSpPr>
          <p:spPr>
            <a:xfrm>
              <a:off x="13042797" y="3100934"/>
              <a:ext cx="2462496" cy="2462496"/>
            </a:xfrm>
            <a:prstGeom prst="pie">
              <a:avLst>
                <a:gd name="adj1" fmla="val 1171704"/>
                <a:gd name="adj2" fmla="val 414347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9605595" y="3799790"/>
            <a:ext cx="246221" cy="246221"/>
          </a:xfrm>
          <a:prstGeom prst="rect">
            <a:avLst/>
          </a:prstGeom>
          <a:solidFill>
            <a:srgbClr val="ED6F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0747FD-2968-5B8A-9E58-036D4D5BEC3B}"/>
              </a:ext>
            </a:extLst>
          </p:cNvPr>
          <p:cNvSpPr/>
          <p:nvPr/>
        </p:nvSpPr>
        <p:spPr>
          <a:xfrm>
            <a:off x="9605595" y="4240745"/>
            <a:ext cx="246221" cy="246221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39B5F8B-0E75-353B-A894-D4F8176E0DB6}"/>
              </a:ext>
            </a:extLst>
          </p:cNvPr>
          <p:cNvSpPr/>
          <p:nvPr/>
        </p:nvSpPr>
        <p:spPr>
          <a:xfrm>
            <a:off x="9605595" y="4679885"/>
            <a:ext cx="246221" cy="246221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3FCDE10-9AA5-04FE-071B-702BE1FDDCEB}"/>
              </a:ext>
            </a:extLst>
          </p:cNvPr>
          <p:cNvSpPr/>
          <p:nvPr/>
        </p:nvSpPr>
        <p:spPr>
          <a:xfrm>
            <a:off x="9605595" y="5119025"/>
            <a:ext cx="246221" cy="24622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4DA8CA-2FEA-199B-6DF8-731D5567FF0A}"/>
              </a:ext>
            </a:extLst>
          </p:cNvPr>
          <p:cNvSpPr txBox="1"/>
          <p:nvPr/>
        </p:nvSpPr>
        <p:spPr>
          <a:xfrm>
            <a:off x="9891152" y="5119025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A87B73-8029-27DB-9831-78EC56C0038C}"/>
              </a:ext>
            </a:extLst>
          </p:cNvPr>
          <p:cNvSpPr txBox="1"/>
          <p:nvPr/>
        </p:nvSpPr>
        <p:spPr>
          <a:xfrm>
            <a:off x="9891152" y="4600686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경제적으로 빈곤해 양육비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교육비 지출이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힘듬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80E85-410A-F784-9D63-B1AD31D6A2A6}"/>
              </a:ext>
            </a:extLst>
          </p:cNvPr>
          <p:cNvSpPr txBox="1"/>
          <p:nvPr/>
        </p:nvSpPr>
        <p:spPr>
          <a:xfrm>
            <a:off x="9891152" y="415928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양육방식을 둘러싼 배우자 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배우자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가족간의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갈등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CC761F-CBF7-0F26-9FA8-1786F3A8B87B}"/>
              </a:ext>
            </a:extLst>
          </p:cNvPr>
          <p:cNvSpPr txBox="1"/>
          <p:nvPr/>
        </p:nvSpPr>
        <p:spPr>
          <a:xfrm>
            <a:off x="9891152" y="3786235"/>
            <a:ext cx="1707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소통능력이 미흡함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118439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막힌 원호 36">
            <a:extLst>
              <a:ext uri="{FF2B5EF4-FFF2-40B4-BE49-F238E27FC236}">
                <a16:creationId xmlns:a16="http://schemas.microsoft.com/office/drawing/2014/main" id="{53FCD8E8-D246-A2F9-322F-5F49C828AD8D}"/>
              </a:ext>
            </a:extLst>
          </p:cNvPr>
          <p:cNvSpPr/>
          <p:nvPr/>
        </p:nvSpPr>
        <p:spPr>
          <a:xfrm rot="5400000">
            <a:off x="9606912" y="2696220"/>
            <a:ext cx="1823567" cy="1823567"/>
          </a:xfrm>
          <a:prstGeom prst="blockArc">
            <a:avLst>
              <a:gd name="adj1" fmla="val 10800000"/>
              <a:gd name="adj2" fmla="val 21498461"/>
              <a:gd name="adj3" fmla="val 5843"/>
            </a:avLst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D9C74038-366B-E018-0D23-E1F43E9932A6}"/>
              </a:ext>
            </a:extLst>
          </p:cNvPr>
          <p:cNvSpPr/>
          <p:nvPr/>
        </p:nvSpPr>
        <p:spPr>
          <a:xfrm rot="16200000">
            <a:off x="6446815" y="4412196"/>
            <a:ext cx="1823567" cy="1823567"/>
          </a:xfrm>
          <a:prstGeom prst="blockArc">
            <a:avLst>
              <a:gd name="adj1" fmla="val 10800000"/>
              <a:gd name="adj2" fmla="val 33845"/>
              <a:gd name="adj3" fmla="val 5859"/>
            </a:avLst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D2DE62-79FC-F06A-5A79-952583EF0FC3}"/>
              </a:ext>
            </a:extLst>
          </p:cNvPr>
          <p:cNvSpPr/>
          <p:nvPr/>
        </p:nvSpPr>
        <p:spPr>
          <a:xfrm>
            <a:off x="5583537" y="2696220"/>
            <a:ext cx="4951011" cy="1068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4FAD4-0C3A-A475-A5DD-156F3903DC46}"/>
              </a:ext>
            </a:extLst>
          </p:cNvPr>
          <p:cNvSpPr/>
          <p:nvPr/>
        </p:nvSpPr>
        <p:spPr>
          <a:xfrm>
            <a:off x="7342746" y="6128877"/>
            <a:ext cx="4087733" cy="1068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08F2E8-C3E7-6C97-F3F1-EF217B9E8DB9}"/>
              </a:ext>
            </a:extLst>
          </p:cNvPr>
          <p:cNvSpPr/>
          <p:nvPr/>
        </p:nvSpPr>
        <p:spPr>
          <a:xfrm>
            <a:off x="7354636" y="4412901"/>
            <a:ext cx="3191802" cy="106885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400C7DD8-20CE-88CD-5361-737AD1BB3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803"/>
          <a:stretch/>
        </p:blipFill>
        <p:spPr>
          <a:xfrm>
            <a:off x="-6059840" y="-9377"/>
            <a:ext cx="12192000" cy="68673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7F0B8-B592-A95F-F168-9B9E01D02EFC}"/>
              </a:ext>
            </a:extLst>
          </p:cNvPr>
          <p:cNvSpPr/>
          <p:nvPr/>
        </p:nvSpPr>
        <p:spPr>
          <a:xfrm>
            <a:off x="5916079" y="431156"/>
            <a:ext cx="359842" cy="5995687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FE4D9-F0AE-7C06-3A47-CF8A5C19A9B7}"/>
              </a:ext>
            </a:extLst>
          </p:cNvPr>
          <p:cNvSpPr txBox="1"/>
          <p:nvPr/>
        </p:nvSpPr>
        <p:spPr>
          <a:xfrm>
            <a:off x="7783699" y="431157"/>
            <a:ext cx="3181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</a:t>
            </a:r>
            <a:r>
              <a:rPr lang="en-US" altLang="ko-KR" sz="5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ly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You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2ED8E5-9FDE-EDA9-4451-3716F493510A}"/>
              </a:ext>
            </a:extLst>
          </p:cNvPr>
          <p:cNvSpPr txBox="1"/>
          <p:nvPr/>
        </p:nvSpPr>
        <p:spPr>
          <a:xfrm>
            <a:off x="6446814" y="2233229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이용자에게 질문하기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61C608-E7BF-A95B-E1FB-505B9C66E8F3}"/>
              </a:ext>
            </a:extLst>
          </p:cNvPr>
          <p:cNvSpPr txBox="1"/>
          <p:nvPr/>
        </p:nvSpPr>
        <p:spPr>
          <a:xfrm>
            <a:off x="7394122" y="3952568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OPEN Ai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답변도출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15A08F-0B87-63A1-FFF0-982531D693C2}"/>
              </a:ext>
            </a:extLst>
          </p:cNvPr>
          <p:cNvSpPr txBox="1"/>
          <p:nvPr/>
        </p:nvSpPr>
        <p:spPr>
          <a:xfrm>
            <a:off x="7184316" y="565592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도출된 답변을 교차전송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55BF4A-36A9-FD6B-54DE-E4FBBF7CE150}"/>
              </a:ext>
            </a:extLst>
          </p:cNvPr>
          <p:cNvSpPr/>
          <p:nvPr/>
        </p:nvSpPr>
        <p:spPr>
          <a:xfrm rot="2727916">
            <a:off x="9927772" y="5900241"/>
            <a:ext cx="740843" cy="84023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41436D-01C1-37DD-4B4E-2599326D40A9}"/>
              </a:ext>
            </a:extLst>
          </p:cNvPr>
          <p:cNvSpPr/>
          <p:nvPr/>
        </p:nvSpPr>
        <p:spPr>
          <a:xfrm>
            <a:off x="10546438" y="5731035"/>
            <a:ext cx="1508402" cy="5870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문제완화</a:t>
            </a:r>
          </a:p>
        </p:txBody>
      </p:sp>
      <p:pic>
        <p:nvPicPr>
          <p:cNvPr id="44" name="그림 43" descr="블랙, 어둠이(가) 표시된 사진&#10;&#10;자동 생성된 설명">
            <a:extLst>
              <a:ext uri="{FF2B5EF4-FFF2-40B4-BE49-F238E27FC236}">
                <a16:creationId xmlns:a16="http://schemas.microsoft.com/office/drawing/2014/main" id="{860331E2-D928-E54B-44E8-5747102BD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93" y="3374193"/>
            <a:ext cx="812361" cy="812361"/>
          </a:xfrm>
          <a:prstGeom prst="rect">
            <a:avLst/>
          </a:prstGeom>
        </p:spPr>
      </p:pic>
      <p:pic>
        <p:nvPicPr>
          <p:cNvPr id="46" name="그래픽 45" descr="물음표">
            <a:extLst>
              <a:ext uri="{FF2B5EF4-FFF2-40B4-BE49-F238E27FC236}">
                <a16:creationId xmlns:a16="http://schemas.microsoft.com/office/drawing/2014/main" id="{96143985-05C9-2A3B-AF03-EEACC6EEE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0247" y="1776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9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A9731A5A-A76C-91CF-BA1B-85BCF8C0CA13}"/>
              </a:ext>
            </a:extLst>
          </p:cNvPr>
          <p:cNvSpPr/>
          <p:nvPr/>
        </p:nvSpPr>
        <p:spPr>
          <a:xfrm>
            <a:off x="632601" y="847493"/>
            <a:ext cx="3708393" cy="7047570"/>
          </a:xfrm>
          <a:prstGeom prst="rect">
            <a:avLst/>
          </a:prstGeom>
          <a:noFill/>
          <a:ln>
            <a:solidFill>
              <a:srgbClr val="E96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400C7DD8-20CE-88CD-5361-737AD1BB3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803"/>
          <a:stretch/>
        </p:blipFill>
        <p:spPr>
          <a:xfrm>
            <a:off x="-12342162" y="-9377"/>
            <a:ext cx="12192000" cy="68673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7F0B8-B592-A95F-F168-9B9E01D02EFC}"/>
              </a:ext>
            </a:extLst>
          </p:cNvPr>
          <p:cNvSpPr/>
          <p:nvPr/>
        </p:nvSpPr>
        <p:spPr>
          <a:xfrm>
            <a:off x="-42122" y="431156"/>
            <a:ext cx="359842" cy="5995687"/>
          </a:xfrm>
          <a:prstGeom prst="rect">
            <a:avLst/>
          </a:prstGeom>
          <a:solidFill>
            <a:srgbClr val="E96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518044-2DF4-80AD-E96C-2A284F240F8E}"/>
              </a:ext>
            </a:extLst>
          </p:cNvPr>
          <p:cNvSpPr txBox="1"/>
          <p:nvPr/>
        </p:nvSpPr>
        <p:spPr>
          <a:xfrm>
            <a:off x="767677" y="555105"/>
            <a:ext cx="3419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</a:t>
            </a:r>
            <a:r>
              <a:rPr lang="en-US" altLang="ko-KR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3200" dirty="0">
                <a:solidFill>
                  <a:srgbClr val="E9651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en-US" altLang="ko-KR" sz="3200" dirty="0">
              <a:solidFill>
                <a:srgbClr val="E9651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EE046B-C1B4-27B1-1DBB-972961859729}"/>
              </a:ext>
            </a:extLst>
          </p:cNvPr>
          <p:cNvSpPr txBox="1"/>
          <p:nvPr/>
        </p:nvSpPr>
        <p:spPr>
          <a:xfrm>
            <a:off x="767677" y="1085897"/>
            <a:ext cx="3419526" cy="28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User Interface/Experience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2DE0823-778E-237A-2E1A-3A0180F3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47" y="290312"/>
            <a:ext cx="2879839" cy="627737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1B1382B-FDC4-E751-5BB3-7A904F85E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6" y="0"/>
            <a:ext cx="3487119" cy="6858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74B8EE1-2C0A-85E8-B6AD-72E5F817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00" y="285063"/>
            <a:ext cx="2879839" cy="6277373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E72828C4-E379-1A6A-E0F4-26DE2441A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9" y="-9377"/>
            <a:ext cx="3487119" cy="68580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391FA772-7668-13C4-8D5D-8D51DAF9D3AA}"/>
              </a:ext>
            </a:extLst>
          </p:cNvPr>
          <p:cNvSpPr txBox="1"/>
          <p:nvPr/>
        </p:nvSpPr>
        <p:spPr>
          <a:xfrm>
            <a:off x="1391785" y="384887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및 언어선택</a:t>
            </a:r>
          </a:p>
        </p:txBody>
      </p:sp>
    </p:spTree>
    <p:extLst>
      <p:ext uri="{BB962C8B-B14F-4D97-AF65-F5344CB8AC3E}">
        <p14:creationId xmlns:p14="http://schemas.microsoft.com/office/powerpoint/2010/main" val="400977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2A58E9-98E5-1F0B-8CA2-109090123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10" y="290138"/>
            <a:ext cx="2880310" cy="6278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A57699-37B5-EE02-DE45-2CEF12F84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6" y="0"/>
            <a:ext cx="3487119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F1806C-9968-9B4E-98A6-9F58E312E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78" y="290138"/>
            <a:ext cx="2880000" cy="62777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A580F7-0311-D286-2224-8442A0EFF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9" y="-9377"/>
            <a:ext cx="348711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32F7CF-E94F-88E8-158A-1F71F5133A0D}"/>
              </a:ext>
            </a:extLst>
          </p:cNvPr>
          <p:cNvSpPr txBox="1"/>
          <p:nvPr/>
        </p:nvSpPr>
        <p:spPr>
          <a:xfrm>
            <a:off x="1525636" y="3136612"/>
            <a:ext cx="1922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이용자간 관계선택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전화번호로 등록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7DECC2-2E39-C7D6-16D8-BD06ED327B5D}"/>
              </a:ext>
            </a:extLst>
          </p:cNvPr>
          <p:cNvSpPr/>
          <p:nvPr/>
        </p:nvSpPr>
        <p:spPr>
          <a:xfrm>
            <a:off x="632601" y="-96253"/>
            <a:ext cx="3708393" cy="7991316"/>
          </a:xfrm>
          <a:prstGeom prst="rect">
            <a:avLst/>
          </a:prstGeom>
          <a:noFill/>
          <a:ln>
            <a:solidFill>
              <a:srgbClr val="E96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8132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0A497F4-EF4E-8645-3879-75ECDDFD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65" y="280760"/>
            <a:ext cx="2880000" cy="6277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A98B0F-B3A0-B03D-A80E-FBC08A6BE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78" y="290137"/>
            <a:ext cx="2880000" cy="6277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6EA07-77EA-88CF-A189-FE7EFA28F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6" y="0"/>
            <a:ext cx="348711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3169A-51FE-73AD-11AB-FEC1F5AC6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9" y="-9377"/>
            <a:ext cx="348711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C01836-DFB7-6150-5646-A7DA5CDBDAB8}"/>
              </a:ext>
            </a:extLst>
          </p:cNvPr>
          <p:cNvSpPr txBox="1"/>
          <p:nvPr/>
        </p:nvSpPr>
        <p:spPr>
          <a:xfrm>
            <a:off x="1539283" y="324433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이용자에게 질문하기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FBDDE4-E3C6-4F4C-DFD0-82548FA1BE3E}"/>
              </a:ext>
            </a:extLst>
          </p:cNvPr>
          <p:cNvSpPr/>
          <p:nvPr/>
        </p:nvSpPr>
        <p:spPr>
          <a:xfrm>
            <a:off x="632601" y="-194734"/>
            <a:ext cx="3708393" cy="8089797"/>
          </a:xfrm>
          <a:prstGeom prst="rect">
            <a:avLst/>
          </a:prstGeom>
          <a:noFill/>
          <a:ln>
            <a:solidFill>
              <a:srgbClr val="E96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3676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6FD5E06-BD5B-C3FB-AA2E-076C3B91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78" y="290137"/>
            <a:ext cx="2880000" cy="6277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016413-0DF9-E2B4-81FB-75B87A29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65" y="280760"/>
            <a:ext cx="2880000" cy="6277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86EA07-77EA-88CF-A189-FE7EFA28F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6" y="0"/>
            <a:ext cx="348711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3169A-51FE-73AD-11AB-FEC1F5AC6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9" y="-9377"/>
            <a:ext cx="348711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63B35-7F70-2343-A38E-D735E3DFA402}"/>
              </a:ext>
            </a:extLst>
          </p:cNvPr>
          <p:cNvSpPr txBox="1"/>
          <p:nvPr/>
        </p:nvSpPr>
        <p:spPr>
          <a:xfrm>
            <a:off x="1179271" y="3244333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질문에 이용자가 대답하기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4C023E-2543-7333-0628-A3DFC95D7CA8}"/>
              </a:ext>
            </a:extLst>
          </p:cNvPr>
          <p:cNvSpPr/>
          <p:nvPr/>
        </p:nvSpPr>
        <p:spPr>
          <a:xfrm>
            <a:off x="632601" y="-194734"/>
            <a:ext cx="3708393" cy="8089797"/>
          </a:xfrm>
          <a:prstGeom prst="rect">
            <a:avLst/>
          </a:prstGeom>
          <a:noFill/>
          <a:ln>
            <a:solidFill>
              <a:srgbClr val="E96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3645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7651510-41FF-0C53-AED3-EB934969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78" y="280760"/>
            <a:ext cx="2880000" cy="627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3A697F-405F-646C-19AE-EF43DA0FC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65" y="290137"/>
            <a:ext cx="2880000" cy="6277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3169A-51FE-73AD-11AB-FEC1F5AC6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9" y="-9377"/>
            <a:ext cx="3487119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86EA07-77EA-88CF-A189-FE7EFA28F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6" y="0"/>
            <a:ext cx="348711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E99575-6377-84CC-B6E3-E1F77871490C}"/>
              </a:ext>
            </a:extLst>
          </p:cNvPr>
          <p:cNvSpPr/>
          <p:nvPr/>
        </p:nvSpPr>
        <p:spPr>
          <a:xfrm>
            <a:off x="539574" y="-1109134"/>
            <a:ext cx="914400" cy="914400"/>
          </a:xfrm>
          <a:prstGeom prst="rect">
            <a:avLst/>
          </a:prstGeom>
          <a:solidFill>
            <a:srgbClr val="E965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62DDD1-CA80-2C4F-FF34-CBCA1B03064C}"/>
              </a:ext>
            </a:extLst>
          </p:cNvPr>
          <p:cNvSpPr/>
          <p:nvPr/>
        </p:nvSpPr>
        <p:spPr>
          <a:xfrm>
            <a:off x="1691041" y="-1109134"/>
            <a:ext cx="914400" cy="914400"/>
          </a:xfrm>
          <a:prstGeom prst="rect">
            <a:avLst/>
          </a:prstGeom>
          <a:solidFill>
            <a:srgbClr val="008A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E6CF0D-0F6F-74AB-642C-1366A065ED08}"/>
              </a:ext>
            </a:extLst>
          </p:cNvPr>
          <p:cNvSpPr/>
          <p:nvPr/>
        </p:nvSpPr>
        <p:spPr>
          <a:xfrm>
            <a:off x="2842508" y="-1109134"/>
            <a:ext cx="914400" cy="914400"/>
          </a:xfrm>
          <a:prstGeom prst="rect">
            <a:avLst/>
          </a:prstGeom>
          <a:solidFill>
            <a:srgbClr val="FFDD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D24FA-3652-6CAD-76DC-4AA54E2869D6}"/>
              </a:ext>
            </a:extLst>
          </p:cNvPr>
          <p:cNvSpPr/>
          <p:nvPr/>
        </p:nvSpPr>
        <p:spPr>
          <a:xfrm>
            <a:off x="3993975" y="-1109134"/>
            <a:ext cx="914400" cy="914400"/>
          </a:xfrm>
          <a:prstGeom prst="rect">
            <a:avLst/>
          </a:prstGeom>
          <a:solidFill>
            <a:srgbClr val="8288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42019-AEC4-F770-5A73-B5578BAD9F1E}"/>
              </a:ext>
            </a:extLst>
          </p:cNvPr>
          <p:cNvSpPr/>
          <p:nvPr/>
        </p:nvSpPr>
        <p:spPr>
          <a:xfrm>
            <a:off x="5001679" y="-1109134"/>
            <a:ext cx="914400" cy="914400"/>
          </a:xfrm>
          <a:prstGeom prst="rect">
            <a:avLst/>
          </a:prstGeom>
          <a:solidFill>
            <a:srgbClr val="0089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3422F-588F-D2FF-135D-B294B40CD1A6}"/>
              </a:ext>
            </a:extLst>
          </p:cNvPr>
          <p:cNvSpPr/>
          <p:nvPr/>
        </p:nvSpPr>
        <p:spPr>
          <a:xfrm>
            <a:off x="6132160" y="-1109134"/>
            <a:ext cx="914400" cy="914400"/>
          </a:xfrm>
          <a:prstGeom prst="rect">
            <a:avLst/>
          </a:prstGeom>
          <a:solidFill>
            <a:srgbClr val="ED6F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A794CC-4BC8-18C1-6E0A-AF6C756BE4F9}"/>
              </a:ext>
            </a:extLst>
          </p:cNvPr>
          <p:cNvSpPr/>
          <p:nvPr/>
        </p:nvSpPr>
        <p:spPr>
          <a:xfrm>
            <a:off x="7283627" y="-1109134"/>
            <a:ext cx="914400" cy="914400"/>
          </a:xfrm>
          <a:prstGeom prst="rect">
            <a:avLst/>
          </a:prstGeom>
          <a:solidFill>
            <a:srgbClr val="DE14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CE8A8-58E4-84C8-6DD9-C767996698F1}"/>
              </a:ext>
            </a:extLst>
          </p:cNvPr>
          <p:cNvSpPr txBox="1"/>
          <p:nvPr/>
        </p:nvSpPr>
        <p:spPr>
          <a:xfrm>
            <a:off x="675800" y="2967335"/>
            <a:ext cx="3575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이용자의 답변을 토대로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부모님은 자녀에게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자녀는 부모님께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전할 수 없었던 메시지 전달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45E1A0-0F3E-2625-79DE-567CB6A9DD9E}"/>
              </a:ext>
            </a:extLst>
          </p:cNvPr>
          <p:cNvSpPr/>
          <p:nvPr/>
        </p:nvSpPr>
        <p:spPr>
          <a:xfrm>
            <a:off x="632601" y="-529389"/>
            <a:ext cx="3708393" cy="6858000"/>
          </a:xfrm>
          <a:prstGeom prst="rect">
            <a:avLst/>
          </a:prstGeom>
          <a:noFill/>
          <a:ln>
            <a:solidFill>
              <a:srgbClr val="E96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101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325</Words>
  <Application>Microsoft Office PowerPoint</Application>
  <PresentationFormat>와이드스크린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태경 이</dc:creator>
  <cp:lastModifiedBy>태경 이</cp:lastModifiedBy>
  <cp:revision>1</cp:revision>
  <dcterms:created xsi:type="dcterms:W3CDTF">2023-09-07T19:12:53Z</dcterms:created>
  <dcterms:modified xsi:type="dcterms:W3CDTF">2023-09-07T23:58:32Z</dcterms:modified>
</cp:coreProperties>
</file>